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1" r:id="rId5"/>
    <p:sldId id="266" r:id="rId6"/>
    <p:sldId id="264" r:id="rId7"/>
    <p:sldId id="269" r:id="rId8"/>
    <p:sldId id="270" r:id="rId9"/>
    <p:sldId id="271" r:id="rId10"/>
    <p:sldId id="273" r:id="rId11"/>
    <p:sldId id="274" r:id="rId12"/>
    <p:sldId id="278" r:id="rId13"/>
    <p:sldId id="279" r:id="rId14"/>
    <p:sldId id="280" r:id="rId15"/>
    <p:sldId id="281" r:id="rId16"/>
    <p:sldId id="283" r:id="rId17"/>
    <p:sldId id="284" r:id="rId18"/>
    <p:sldId id="285" r:id="rId19"/>
    <p:sldId id="286" r:id="rId20"/>
    <p:sldId id="287" r:id="rId21"/>
    <p:sldId id="288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300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есина Ольга Александровна" initials="ЛОА" lastIdx="0" clrIdx="0">
    <p:extLst>
      <p:ext uri="{19B8F6BF-5375-455C-9EA6-DF929625EA0E}">
        <p15:presenceInfo xmlns:p15="http://schemas.microsoft.com/office/powerpoint/2012/main" userId="S-1-5-21-832199503-911628618-3807672695-12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84E5C1-5341-4FE0-A23C-B5F130543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A32E94-8582-4EB8-AF07-00292DA95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5C7C29-D55C-45BE-936D-1899562FA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124724-AFA7-4A71-B70C-E7A21D403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775DEB-5256-4846-81F0-EE10F634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930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E7A76-9FB3-4C80-B074-43326E905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94BC73-E69B-46C8-8CAF-518F4D6BC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F7EB1F-BE1B-4A9A-833D-9725C4C6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3E1AAE-1012-4471-A12D-C0D89EBA6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7CAC6F-8A58-485F-8D9C-0F8E61C5F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5181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11CE11-E143-4D80-9701-A21A8FE4EE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5CB7DA-4AF4-4A1C-8266-2C7B0E4B7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3F103-C40B-40E3-83D1-F3D8DF34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5ED44C-AF7F-406B-8840-7BB75275C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2AEAB8-E2CC-4A2F-81C5-889BEECFE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433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69613F-168B-4FC0-82A2-D7BC3376F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080700-5209-4874-BEC8-7E1991EB8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2286CC-E92B-4FE1-90AD-CD5036ACC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193636-ECB6-49A8-A4F2-5A77052FB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50EC09-41A5-49FE-BD62-A6775E354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9299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9B3F3-89A0-47F6-8B1C-A0601D12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E4ECA1-4629-4EB8-89A8-10390E43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729B30-3B7C-4FA0-BD43-55EAE2463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8CD476-2675-48EE-9577-1A9067DD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DC8444-3A74-4066-B4EB-52A12092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9965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36611-F098-4424-9C29-ABECD934D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C7C8A4-9183-486F-BDC0-8B0696640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640E84-7797-4F15-B9DA-A03242018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94692D-EA90-4ECE-8BDA-2A8D25208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5BCEDC-CC45-4EF9-9870-1A2CE834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CF0C02-8B31-4381-87BA-AC75CC67C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022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596CB-DADF-40B5-BCD4-12D3FB3A4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4C538-D0E7-442F-A14F-16DF2634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AFFDA6-C72C-4462-B8AC-45590065B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29B7A7E-E128-4DAA-BDBE-0EF395AA17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DCCE217-60AA-4502-9738-3E86CBAA6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99563F5-B569-4E21-A13D-FD00B00F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B8C94F-B59D-4DF6-904B-27EFBCC29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9EFD79F-BA88-4E49-9C63-806E70AAD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7194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697A9C-CFE6-46E2-9337-BDF619B6E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934A5-1956-4099-8071-284C8DFD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B857BA7-0FA2-45D4-9B15-1E187122B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81E3E13-0F6F-4468-BC71-9DB8495E4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114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FC640E6-E2B9-4B48-8787-424A00FF4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84200EA-954E-4BC0-B9BD-7969413A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3975A9-8B27-49FB-A1B0-E6165BEB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2994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AE8E8-9E65-428A-826F-CFA6FB40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16EE09-BCEE-4311-B4DB-2EC4E5707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381F1C-F43B-4648-979F-E6EC6C2E7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69CF51-7AEC-4546-A261-AF43F564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D03868-064E-4923-ABEE-465FEB56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56FE05-30D8-4219-81DB-EC23DB41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8439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6029E-CDEC-44BA-A329-D9F47A950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59F2731-5F3E-4D53-B165-488DAE8B17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E9D06F-DB0F-4FA0-BF1D-9250CA008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59C2CD-FFF1-41BC-BCC1-C0967597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2FDC35-1F4B-43FE-AA50-401AE46B1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1F5E65-B901-42A4-94E9-0EE5C1CBB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1021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468F-52F6-4359-99F4-DE361FF5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CB56A7-B8DA-46B9-ADF3-D5B57AB1C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558DB6-D374-4265-B5CD-643AF2BC4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728F6-3652-4C18-A74A-6A16F21CB58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DDC0ED-0E15-45E6-9FD6-5776A37B0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8928DF-6437-4E6C-ADC2-124B4E7C69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D0A61-C582-40A7-B73C-F2E4FED63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23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6EC1477-DB1D-4827-BC83-6F6D04959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0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250" y="2797970"/>
            <a:ext cx="1047780" cy="993651"/>
          </a:xfrm>
          <a:prstGeom prst="rect">
            <a:avLst/>
          </a:prstGeom>
        </p:spPr>
      </p:pic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5400000">
            <a:off x="249980" y="569315"/>
            <a:ext cx="4403685" cy="4206604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9D68E6A-E5F6-4C9F-8EE1-54E93BEF9239}"/>
              </a:ext>
            </a:extLst>
          </p:cNvPr>
          <p:cNvSpPr/>
          <p:nvPr/>
        </p:nvSpPr>
        <p:spPr>
          <a:xfrm>
            <a:off x="676202" y="1537252"/>
            <a:ext cx="40945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Программа обязательного обучения</a:t>
            </a:r>
          </a:p>
        </p:txBody>
      </p:sp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E415D2DB-F17A-4714-AE31-EE8CA3FD9E71}"/>
              </a:ext>
            </a:extLst>
          </p:cNvPr>
          <p:cNvSpPr/>
          <p:nvPr/>
        </p:nvSpPr>
        <p:spPr>
          <a:xfrm rot="18941143">
            <a:off x="764258" y="2330039"/>
            <a:ext cx="5631760" cy="291409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85C3771-0D5B-4363-89EA-3F13E92E2F34}"/>
              </a:ext>
            </a:extLst>
          </p:cNvPr>
          <p:cNvSpPr/>
          <p:nvPr/>
        </p:nvSpPr>
        <p:spPr>
          <a:xfrm>
            <a:off x="2729948" y="2981739"/>
            <a:ext cx="33660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Тематика внеурочной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17871652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79" y="83864"/>
            <a:ext cx="11409780" cy="6782344"/>
          </a:xfrm>
          <a:prstGeom prst="rect">
            <a:avLst/>
          </a:prstGeom>
        </p:spPr>
      </p:pic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5400000">
            <a:off x="249980" y="569315"/>
            <a:ext cx="4403685" cy="4206604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9D68E6A-E5F6-4C9F-8EE1-54E93BEF9239}"/>
              </a:ext>
            </a:extLst>
          </p:cNvPr>
          <p:cNvSpPr/>
          <p:nvPr/>
        </p:nvSpPr>
        <p:spPr>
          <a:xfrm>
            <a:off x="676202" y="1537252"/>
            <a:ext cx="40945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Программа обязательного обучения</a:t>
            </a:r>
          </a:p>
        </p:txBody>
      </p:sp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E415D2DB-F17A-4714-AE31-EE8CA3FD9E71}"/>
              </a:ext>
            </a:extLst>
          </p:cNvPr>
          <p:cNvSpPr/>
          <p:nvPr/>
        </p:nvSpPr>
        <p:spPr>
          <a:xfrm rot="18941143">
            <a:off x="764258" y="2330039"/>
            <a:ext cx="5631760" cy="291409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85C3771-0D5B-4363-89EA-3F13E92E2F34}"/>
              </a:ext>
            </a:extLst>
          </p:cNvPr>
          <p:cNvSpPr/>
          <p:nvPr/>
        </p:nvSpPr>
        <p:spPr>
          <a:xfrm>
            <a:off x="2729948" y="2981739"/>
            <a:ext cx="33660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Тематика внеурочной программы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D66A22F-60B8-4676-A6F0-1DC553262528}"/>
              </a:ext>
            </a:extLst>
          </p:cNvPr>
          <p:cNvSpPr/>
          <p:nvPr/>
        </p:nvSpPr>
        <p:spPr>
          <a:xfrm>
            <a:off x="6612834" y="19878"/>
            <a:ext cx="3990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ФГОС ООО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1D99F6FE-F7F9-4674-9F0D-1EAB1AC1CC2D}"/>
              </a:ext>
            </a:extLst>
          </p:cNvPr>
          <p:cNvSpPr/>
          <p:nvPr/>
        </p:nvSpPr>
        <p:spPr>
          <a:xfrm rot="18850721">
            <a:off x="4456756" y="5023440"/>
            <a:ext cx="551725" cy="49421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19122655-B309-402F-9BBE-01E9F58A122A}"/>
              </a:ext>
            </a:extLst>
          </p:cNvPr>
          <p:cNvSpPr/>
          <p:nvPr/>
        </p:nvSpPr>
        <p:spPr>
          <a:xfrm rot="18850721">
            <a:off x="5025145" y="4806654"/>
            <a:ext cx="551725" cy="49421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sp>
        <p:nvSpPr>
          <p:cNvPr id="12" name="Шестиугольник 11">
            <a:extLst>
              <a:ext uri="{FF2B5EF4-FFF2-40B4-BE49-F238E27FC236}">
                <a16:creationId xmlns:a16="http://schemas.microsoft.com/office/drawing/2014/main" id="{FF8D23F0-C641-4CB1-8106-CE7F1EE3638E}"/>
              </a:ext>
            </a:extLst>
          </p:cNvPr>
          <p:cNvSpPr/>
          <p:nvPr/>
        </p:nvSpPr>
        <p:spPr>
          <a:xfrm rot="18850721">
            <a:off x="5195692" y="4219817"/>
            <a:ext cx="551725" cy="49421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7234066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79" y="83864"/>
            <a:ext cx="11409780" cy="6782344"/>
          </a:xfrm>
          <a:prstGeom prst="rect">
            <a:avLst/>
          </a:prstGeom>
        </p:spPr>
      </p:pic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5400000">
            <a:off x="249980" y="569315"/>
            <a:ext cx="4403685" cy="4206604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9D68E6A-E5F6-4C9F-8EE1-54E93BEF9239}"/>
              </a:ext>
            </a:extLst>
          </p:cNvPr>
          <p:cNvSpPr/>
          <p:nvPr/>
        </p:nvSpPr>
        <p:spPr>
          <a:xfrm>
            <a:off x="676202" y="1537252"/>
            <a:ext cx="40945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Программа обязательного обучения</a:t>
            </a:r>
          </a:p>
        </p:txBody>
      </p:sp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E415D2DB-F17A-4714-AE31-EE8CA3FD9E71}"/>
              </a:ext>
            </a:extLst>
          </p:cNvPr>
          <p:cNvSpPr/>
          <p:nvPr/>
        </p:nvSpPr>
        <p:spPr>
          <a:xfrm rot="18941143">
            <a:off x="764258" y="2330039"/>
            <a:ext cx="5631760" cy="291409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85C3771-0D5B-4363-89EA-3F13E92E2F34}"/>
              </a:ext>
            </a:extLst>
          </p:cNvPr>
          <p:cNvSpPr/>
          <p:nvPr/>
        </p:nvSpPr>
        <p:spPr>
          <a:xfrm>
            <a:off x="2729948" y="2981739"/>
            <a:ext cx="33660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Тематика внеурочной программы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D66A22F-60B8-4676-A6F0-1DC553262528}"/>
              </a:ext>
            </a:extLst>
          </p:cNvPr>
          <p:cNvSpPr/>
          <p:nvPr/>
        </p:nvSpPr>
        <p:spPr>
          <a:xfrm>
            <a:off x="6612834" y="19878"/>
            <a:ext cx="3990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ФГОС ООО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4816815" y="4004707"/>
            <a:ext cx="2602094" cy="2364890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16AE6C1-046D-4DD9-8341-0284234519C3}"/>
              </a:ext>
            </a:extLst>
          </p:cNvPr>
          <p:cNvSpPr/>
          <p:nvPr/>
        </p:nvSpPr>
        <p:spPr>
          <a:xfrm>
            <a:off x="4948995" y="4396805"/>
            <a:ext cx="27590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Развитие творческого потенциала</a:t>
            </a:r>
          </a:p>
        </p:txBody>
      </p:sp>
      <p:sp>
        <p:nvSpPr>
          <p:cNvPr id="15" name="Шестиугольник 14">
            <a:extLst>
              <a:ext uri="{FF2B5EF4-FFF2-40B4-BE49-F238E27FC236}">
                <a16:creationId xmlns:a16="http://schemas.microsoft.com/office/drawing/2014/main" id="{A668D636-2144-481C-B0DB-9ED04471F196}"/>
              </a:ext>
            </a:extLst>
          </p:cNvPr>
          <p:cNvSpPr/>
          <p:nvPr/>
        </p:nvSpPr>
        <p:spPr>
          <a:xfrm rot="18850721">
            <a:off x="4133118" y="5770516"/>
            <a:ext cx="551725" cy="49421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sp>
        <p:nvSpPr>
          <p:cNvPr id="16" name="Шестиугольник 15">
            <a:extLst>
              <a:ext uri="{FF2B5EF4-FFF2-40B4-BE49-F238E27FC236}">
                <a16:creationId xmlns:a16="http://schemas.microsoft.com/office/drawing/2014/main" id="{A322499B-5C35-49EB-A89D-5A44234E3F03}"/>
              </a:ext>
            </a:extLst>
          </p:cNvPr>
          <p:cNvSpPr/>
          <p:nvPr/>
        </p:nvSpPr>
        <p:spPr>
          <a:xfrm rot="18850721">
            <a:off x="4303665" y="5183679"/>
            <a:ext cx="551725" cy="49421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6491756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79" y="83864"/>
            <a:ext cx="11409780" cy="6782344"/>
          </a:xfrm>
          <a:prstGeom prst="rect">
            <a:avLst/>
          </a:prstGeom>
        </p:spPr>
      </p:pic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5400000">
            <a:off x="249980" y="569315"/>
            <a:ext cx="4403685" cy="4206604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9D68E6A-E5F6-4C9F-8EE1-54E93BEF9239}"/>
              </a:ext>
            </a:extLst>
          </p:cNvPr>
          <p:cNvSpPr/>
          <p:nvPr/>
        </p:nvSpPr>
        <p:spPr>
          <a:xfrm>
            <a:off x="676202" y="1537252"/>
            <a:ext cx="40945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Программа обязательного обучения</a:t>
            </a:r>
          </a:p>
        </p:txBody>
      </p:sp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E415D2DB-F17A-4714-AE31-EE8CA3FD9E71}"/>
              </a:ext>
            </a:extLst>
          </p:cNvPr>
          <p:cNvSpPr/>
          <p:nvPr/>
        </p:nvSpPr>
        <p:spPr>
          <a:xfrm rot="18941143">
            <a:off x="764258" y="2330039"/>
            <a:ext cx="5631760" cy="291409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85C3771-0D5B-4363-89EA-3F13E92E2F34}"/>
              </a:ext>
            </a:extLst>
          </p:cNvPr>
          <p:cNvSpPr/>
          <p:nvPr/>
        </p:nvSpPr>
        <p:spPr>
          <a:xfrm>
            <a:off x="2729948" y="2981739"/>
            <a:ext cx="33660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Тематика внеурочной программы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D66A22F-60B8-4676-A6F0-1DC553262528}"/>
              </a:ext>
            </a:extLst>
          </p:cNvPr>
          <p:cNvSpPr/>
          <p:nvPr/>
        </p:nvSpPr>
        <p:spPr>
          <a:xfrm>
            <a:off x="6612834" y="19878"/>
            <a:ext cx="3990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ФГОС ООО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4816815" y="4004707"/>
            <a:ext cx="2602094" cy="2364890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1DC746-159C-408A-8BD7-6490A8CB1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258" y="255061"/>
            <a:ext cx="4932091" cy="493209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9B88639-EA9B-49BD-8C5D-E19315536796}"/>
              </a:ext>
            </a:extLst>
          </p:cNvPr>
          <p:cNvSpPr/>
          <p:nvPr/>
        </p:nvSpPr>
        <p:spPr>
          <a:xfrm>
            <a:off x="5424010" y="2120413"/>
            <a:ext cx="24618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Интересы учеников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16AE6C1-046D-4DD9-8341-0284234519C3}"/>
              </a:ext>
            </a:extLst>
          </p:cNvPr>
          <p:cNvSpPr/>
          <p:nvPr/>
        </p:nvSpPr>
        <p:spPr>
          <a:xfrm>
            <a:off x="4948995" y="4396805"/>
            <a:ext cx="27590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Развитие творческого потенциала</a:t>
            </a:r>
          </a:p>
        </p:txBody>
      </p:sp>
      <p:sp>
        <p:nvSpPr>
          <p:cNvPr id="12" name="Шестиугольник 11">
            <a:extLst>
              <a:ext uri="{FF2B5EF4-FFF2-40B4-BE49-F238E27FC236}">
                <a16:creationId xmlns:a16="http://schemas.microsoft.com/office/drawing/2014/main" id="{56856616-125B-4532-9668-D62F2211C0B3}"/>
              </a:ext>
            </a:extLst>
          </p:cNvPr>
          <p:cNvSpPr/>
          <p:nvPr/>
        </p:nvSpPr>
        <p:spPr>
          <a:xfrm rot="18850721">
            <a:off x="7286000" y="4313719"/>
            <a:ext cx="551725" cy="49421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356761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79" y="83864"/>
            <a:ext cx="11409780" cy="6782344"/>
          </a:xfrm>
          <a:prstGeom prst="rect">
            <a:avLst/>
          </a:prstGeom>
        </p:spPr>
      </p:pic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5400000">
            <a:off x="249980" y="569315"/>
            <a:ext cx="4403685" cy="4206604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9D68E6A-E5F6-4C9F-8EE1-54E93BEF9239}"/>
              </a:ext>
            </a:extLst>
          </p:cNvPr>
          <p:cNvSpPr/>
          <p:nvPr/>
        </p:nvSpPr>
        <p:spPr>
          <a:xfrm>
            <a:off x="676202" y="1537252"/>
            <a:ext cx="40945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Программа обязательного обучения</a:t>
            </a:r>
          </a:p>
        </p:txBody>
      </p:sp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E415D2DB-F17A-4714-AE31-EE8CA3FD9E71}"/>
              </a:ext>
            </a:extLst>
          </p:cNvPr>
          <p:cNvSpPr/>
          <p:nvPr/>
        </p:nvSpPr>
        <p:spPr>
          <a:xfrm rot="18941143">
            <a:off x="764258" y="2330039"/>
            <a:ext cx="5631760" cy="291409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85C3771-0D5B-4363-89EA-3F13E92E2F34}"/>
              </a:ext>
            </a:extLst>
          </p:cNvPr>
          <p:cNvSpPr/>
          <p:nvPr/>
        </p:nvSpPr>
        <p:spPr>
          <a:xfrm>
            <a:off x="2729948" y="2981739"/>
            <a:ext cx="33660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Тематика внеурочной программы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D66A22F-60B8-4676-A6F0-1DC553262528}"/>
              </a:ext>
            </a:extLst>
          </p:cNvPr>
          <p:cNvSpPr/>
          <p:nvPr/>
        </p:nvSpPr>
        <p:spPr>
          <a:xfrm>
            <a:off x="6612834" y="19878"/>
            <a:ext cx="3990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ФГОС ООО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4816815" y="4004707"/>
            <a:ext cx="2602094" cy="2364890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1DC746-159C-408A-8BD7-6490A8CB1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258" y="255061"/>
            <a:ext cx="4932091" cy="493209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9B88639-EA9B-49BD-8C5D-E19315536796}"/>
              </a:ext>
            </a:extLst>
          </p:cNvPr>
          <p:cNvSpPr/>
          <p:nvPr/>
        </p:nvSpPr>
        <p:spPr>
          <a:xfrm>
            <a:off x="5424010" y="2120413"/>
            <a:ext cx="24618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Интересы учеников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16AE6C1-046D-4DD9-8341-0284234519C3}"/>
              </a:ext>
            </a:extLst>
          </p:cNvPr>
          <p:cNvSpPr/>
          <p:nvPr/>
        </p:nvSpPr>
        <p:spPr>
          <a:xfrm>
            <a:off x="4948995" y="4396805"/>
            <a:ext cx="27590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Развитие творческого потенциала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AAC6407-258E-4C7C-B651-5619D8256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21497">
            <a:off x="5987475" y="1811683"/>
            <a:ext cx="4932091" cy="493209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FBA281B-84EB-4E8D-90D9-E72BB6E83AFB}"/>
              </a:ext>
            </a:extLst>
          </p:cNvPr>
          <p:cNvSpPr/>
          <p:nvPr/>
        </p:nvSpPr>
        <p:spPr>
          <a:xfrm>
            <a:off x="7273350" y="3766569"/>
            <a:ext cx="30864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Вариативность содержания </a:t>
            </a:r>
          </a:p>
        </p:txBody>
      </p:sp>
    </p:spTree>
    <p:extLst>
      <p:ext uri="{BB962C8B-B14F-4D97-AF65-F5344CB8AC3E}">
        <p14:creationId xmlns:p14="http://schemas.microsoft.com/office/powerpoint/2010/main" val="13480647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38B4C52-8BF2-4F1F-89AE-4C756AB94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6200" y="2363236"/>
            <a:ext cx="1349126" cy="134912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282E2E4-C0A1-4601-B034-5BF72D649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8689" y="2717560"/>
            <a:ext cx="1349126" cy="1349126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105" y="2043245"/>
            <a:ext cx="1708626" cy="1015663"/>
          </a:xfrm>
          <a:prstGeom prst="rect">
            <a:avLst/>
          </a:prstGeom>
        </p:spPr>
      </p:pic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6206457" y="2800268"/>
            <a:ext cx="733519" cy="74256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7951DE8-C145-4BDD-BB84-3429CCC30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21497">
            <a:off x="5332830" y="2431943"/>
            <a:ext cx="1625056" cy="162505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AAC6407-258E-4C7C-B651-5619D8256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21497">
            <a:off x="4982362" y="911887"/>
            <a:ext cx="3475779" cy="3475779"/>
          </a:xfrm>
          <a:prstGeom prst="rect">
            <a:avLst/>
          </a:prstGeom>
        </p:spPr>
      </p:pic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1EEB7E7F-CA3B-403E-B046-4AE5D0C4D7A9}"/>
              </a:ext>
            </a:extLst>
          </p:cNvPr>
          <p:cNvGrpSpPr/>
          <p:nvPr/>
        </p:nvGrpSpPr>
        <p:grpSpPr>
          <a:xfrm>
            <a:off x="4031257" y="251514"/>
            <a:ext cx="4932091" cy="4932091"/>
            <a:chOff x="4031257" y="251514"/>
            <a:chExt cx="4932091" cy="4932091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3D1DC746-159C-408A-8BD7-6490A8CB1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31257" y="251514"/>
              <a:ext cx="4932091" cy="4932091"/>
            </a:xfrm>
            <a:prstGeom prst="rect">
              <a:avLst/>
            </a:prstGeom>
          </p:spPr>
        </p:pic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2AB4371B-BFB0-4AA6-BC6A-0D9C6E34454B}"/>
                </a:ext>
              </a:extLst>
            </p:cNvPr>
            <p:cNvSpPr/>
            <p:nvPr/>
          </p:nvSpPr>
          <p:spPr>
            <a:xfrm>
              <a:off x="5513728" y="2409712"/>
              <a:ext cx="1967150" cy="4801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ts val="1000"/>
                </a:spcBef>
              </a:pPr>
              <a:r>
                <a:rPr lang="ru-RU" sz="2800" b="1" dirty="0">
                  <a:solidFill>
                    <a:schemeClr val="bg1"/>
                  </a:solidFill>
                </a:rPr>
                <a:t>8 класс</a:t>
              </a:r>
            </a:p>
          </p:txBody>
        </p:sp>
      </p:grpSp>
      <p:sp>
        <p:nvSpPr>
          <p:cNvPr id="4" name="Правая фигурная скобка 3">
            <a:extLst>
              <a:ext uri="{FF2B5EF4-FFF2-40B4-BE49-F238E27FC236}">
                <a16:creationId xmlns:a16="http://schemas.microsoft.com/office/drawing/2014/main" id="{E5652191-E42B-43CA-A9BB-C4529074CD6C}"/>
              </a:ext>
            </a:extLst>
          </p:cNvPr>
          <p:cNvSpPr/>
          <p:nvPr/>
        </p:nvSpPr>
        <p:spPr>
          <a:xfrm rot="11812597">
            <a:off x="3792474" y="564282"/>
            <a:ext cx="1922944" cy="3597906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E47C4A82-F2AC-4C96-9CAF-13B432450FC3}"/>
              </a:ext>
            </a:extLst>
          </p:cNvPr>
          <p:cNvSpPr/>
          <p:nvPr/>
        </p:nvSpPr>
        <p:spPr>
          <a:xfrm>
            <a:off x="409126" y="251514"/>
            <a:ext cx="4161182" cy="1147600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AD59F06-07FD-41D5-A749-47558C2EF5DF}"/>
              </a:ext>
            </a:extLst>
          </p:cNvPr>
          <p:cNvSpPr/>
          <p:nvPr/>
        </p:nvSpPr>
        <p:spPr>
          <a:xfrm>
            <a:off x="592764" y="251515"/>
            <a:ext cx="383034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Условия реализации программы</a:t>
            </a:r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00CB83E1-9784-4641-ADDD-C9EC74B09065}"/>
              </a:ext>
            </a:extLst>
          </p:cNvPr>
          <p:cNvGrpSpPr/>
          <p:nvPr/>
        </p:nvGrpSpPr>
        <p:grpSpPr>
          <a:xfrm>
            <a:off x="409126" y="251513"/>
            <a:ext cx="4161182" cy="1147600"/>
            <a:chOff x="409126" y="251513"/>
            <a:chExt cx="4161182" cy="1147600"/>
          </a:xfrm>
        </p:grpSpPr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id="{E2382334-7638-40B0-B0B6-7E6286E85D68}"/>
                </a:ext>
              </a:extLst>
            </p:cNvPr>
            <p:cNvSpPr/>
            <p:nvPr/>
          </p:nvSpPr>
          <p:spPr>
            <a:xfrm>
              <a:off x="409126" y="251513"/>
              <a:ext cx="4161182" cy="11476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40CABC19-68FA-4D34-A2B4-4A3A379CCBF4}"/>
                </a:ext>
              </a:extLst>
            </p:cNvPr>
            <p:cNvSpPr/>
            <p:nvPr/>
          </p:nvSpPr>
          <p:spPr>
            <a:xfrm>
              <a:off x="592764" y="251514"/>
              <a:ext cx="3830343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ts val="1000"/>
                </a:spcBef>
              </a:pPr>
              <a:r>
                <a:rPr lang="ru-RU" sz="2800" dirty="0">
                  <a:solidFill>
                    <a:schemeClr val="accent2">
                      <a:lumMod val="50000"/>
                    </a:schemeClr>
                  </a:solidFill>
                </a:rPr>
                <a:t>Условия реализации программы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45674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105" y="2043245"/>
            <a:ext cx="1708626" cy="1015663"/>
          </a:xfrm>
          <a:prstGeom prst="rect">
            <a:avLst/>
          </a:prstGeom>
        </p:spPr>
      </p:pic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6206457" y="2800268"/>
            <a:ext cx="733519" cy="74256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7951DE8-C145-4BDD-BB84-3429CCC30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21497">
            <a:off x="5332830" y="2431943"/>
            <a:ext cx="1625056" cy="162505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1DC746-159C-408A-8BD7-6490A8CB1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258" y="255061"/>
            <a:ext cx="4932091" cy="493209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AAC6407-258E-4C7C-B651-5619D8256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0162" y="867145"/>
            <a:ext cx="5122189" cy="512218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AB4371B-BFB0-4AA6-BC6A-0D9C6E34454B}"/>
              </a:ext>
            </a:extLst>
          </p:cNvPr>
          <p:cNvSpPr/>
          <p:nvPr/>
        </p:nvSpPr>
        <p:spPr>
          <a:xfrm>
            <a:off x="5891020" y="2409710"/>
            <a:ext cx="183480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>
                <a:solidFill>
                  <a:schemeClr val="bg1"/>
                </a:solidFill>
              </a:rPr>
              <a:t>8 класс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4B7372-CB82-4D34-B834-220BAF98DC0E}"/>
              </a:ext>
            </a:extLst>
          </p:cNvPr>
          <p:cNvSpPr/>
          <p:nvPr/>
        </p:nvSpPr>
        <p:spPr>
          <a:xfrm>
            <a:off x="3311078" y="2998333"/>
            <a:ext cx="2761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14-15 лет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A1D1250-66B2-40A0-93F1-BD8FB3F2F82A}"/>
              </a:ext>
            </a:extLst>
          </p:cNvPr>
          <p:cNvGrpSpPr/>
          <p:nvPr/>
        </p:nvGrpSpPr>
        <p:grpSpPr>
          <a:xfrm>
            <a:off x="409126" y="251513"/>
            <a:ext cx="4161182" cy="1147600"/>
            <a:chOff x="409126" y="251513"/>
            <a:chExt cx="4161182" cy="1147600"/>
          </a:xfrm>
        </p:grpSpPr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56C77B2E-2A08-4CFE-B572-C99DECFFBC72}"/>
                </a:ext>
              </a:extLst>
            </p:cNvPr>
            <p:cNvSpPr/>
            <p:nvPr/>
          </p:nvSpPr>
          <p:spPr>
            <a:xfrm>
              <a:off x="409126" y="251513"/>
              <a:ext cx="4161182" cy="11476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F39EA3DA-108C-4B39-98B5-14F9058695B2}"/>
                </a:ext>
              </a:extLst>
            </p:cNvPr>
            <p:cNvSpPr/>
            <p:nvPr/>
          </p:nvSpPr>
          <p:spPr>
            <a:xfrm>
              <a:off x="592764" y="251514"/>
              <a:ext cx="3830343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ts val="1000"/>
                </a:spcBef>
              </a:pPr>
              <a:r>
                <a:rPr lang="ru-RU" sz="2800" dirty="0">
                  <a:solidFill>
                    <a:schemeClr val="accent2">
                      <a:lumMod val="50000"/>
                    </a:schemeClr>
                  </a:solidFill>
                </a:rPr>
                <a:t>Условия реализации программы</a:t>
              </a:r>
            </a:p>
          </p:txBody>
        </p:sp>
      </p:grpSp>
      <p:sp>
        <p:nvSpPr>
          <p:cNvPr id="16" name="Правая фигурная скобка 15">
            <a:extLst>
              <a:ext uri="{FF2B5EF4-FFF2-40B4-BE49-F238E27FC236}">
                <a16:creationId xmlns:a16="http://schemas.microsoft.com/office/drawing/2014/main" id="{5EB06265-3B8B-4B96-8C08-40904D653AFF}"/>
              </a:ext>
            </a:extLst>
          </p:cNvPr>
          <p:cNvSpPr/>
          <p:nvPr/>
        </p:nvSpPr>
        <p:spPr>
          <a:xfrm rot="14043243">
            <a:off x="2813466" y="-901595"/>
            <a:ext cx="1931207" cy="5502460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835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C010E59-8983-4AB0-8C68-D883A5927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653" y="1646090"/>
            <a:ext cx="1349126" cy="134912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3E1ED89-8966-4871-AC53-5BC1A413F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653" y="2468878"/>
            <a:ext cx="1349126" cy="1349126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105" y="2043245"/>
            <a:ext cx="1708626" cy="1015663"/>
          </a:xfrm>
          <a:prstGeom prst="rect">
            <a:avLst/>
          </a:prstGeom>
        </p:spPr>
      </p:pic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6206457" y="2800268"/>
            <a:ext cx="733519" cy="74256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1DC746-159C-408A-8BD7-6490A8CB1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1258" y="255061"/>
            <a:ext cx="4932091" cy="493209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7951DE8-C145-4BDD-BB84-3429CCC30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21497">
            <a:off x="3509340" y="2854865"/>
            <a:ext cx="4707345" cy="470734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AAC6407-258E-4C7C-B651-5619D8256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162" y="698848"/>
            <a:ext cx="5122189" cy="512218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AB4371B-BFB0-4AA6-BC6A-0D9C6E34454B}"/>
              </a:ext>
            </a:extLst>
          </p:cNvPr>
          <p:cNvSpPr/>
          <p:nvPr/>
        </p:nvSpPr>
        <p:spPr>
          <a:xfrm>
            <a:off x="5841009" y="2370558"/>
            <a:ext cx="196715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>
                <a:solidFill>
                  <a:schemeClr val="bg1"/>
                </a:solidFill>
              </a:rPr>
              <a:t>8 класс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4B7372-CB82-4D34-B834-220BAF98DC0E}"/>
              </a:ext>
            </a:extLst>
          </p:cNvPr>
          <p:cNvSpPr/>
          <p:nvPr/>
        </p:nvSpPr>
        <p:spPr>
          <a:xfrm>
            <a:off x="3311078" y="2998333"/>
            <a:ext cx="2761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14-15 лет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BD8464-AF7B-4A96-9E1C-759D013E01F9}"/>
              </a:ext>
            </a:extLst>
          </p:cNvPr>
          <p:cNvSpPr/>
          <p:nvPr/>
        </p:nvSpPr>
        <p:spPr>
          <a:xfrm>
            <a:off x="4765041" y="4705240"/>
            <a:ext cx="3178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Elementary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(элементарный уровень)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8FDA65BE-8106-44D6-9587-DEC13F76FD78}"/>
              </a:ext>
            </a:extLst>
          </p:cNvPr>
          <p:cNvGrpSpPr/>
          <p:nvPr/>
        </p:nvGrpSpPr>
        <p:grpSpPr>
          <a:xfrm>
            <a:off x="409126" y="251513"/>
            <a:ext cx="4161182" cy="1147600"/>
            <a:chOff x="409126" y="251513"/>
            <a:chExt cx="4161182" cy="1147600"/>
          </a:xfrm>
        </p:grpSpPr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72E3F408-9241-474B-93C5-440F3AB0683C}"/>
                </a:ext>
              </a:extLst>
            </p:cNvPr>
            <p:cNvSpPr/>
            <p:nvPr/>
          </p:nvSpPr>
          <p:spPr>
            <a:xfrm>
              <a:off x="409126" y="251513"/>
              <a:ext cx="4161182" cy="11476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5EE667BC-CD04-4EE8-94A2-1EB0B9619D65}"/>
                </a:ext>
              </a:extLst>
            </p:cNvPr>
            <p:cNvSpPr/>
            <p:nvPr/>
          </p:nvSpPr>
          <p:spPr>
            <a:xfrm>
              <a:off x="592764" y="251514"/>
              <a:ext cx="3830343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ts val="1000"/>
                </a:spcBef>
              </a:pPr>
              <a:r>
                <a:rPr lang="ru-RU" sz="2800" dirty="0">
                  <a:solidFill>
                    <a:schemeClr val="accent2">
                      <a:lumMod val="50000"/>
                    </a:schemeClr>
                  </a:solidFill>
                </a:rPr>
                <a:t>Условия реализации программы</a:t>
              </a:r>
            </a:p>
          </p:txBody>
        </p:sp>
      </p:grpSp>
      <p:sp>
        <p:nvSpPr>
          <p:cNvPr id="19" name="Правая фигурная скобка 18">
            <a:extLst>
              <a:ext uri="{FF2B5EF4-FFF2-40B4-BE49-F238E27FC236}">
                <a16:creationId xmlns:a16="http://schemas.microsoft.com/office/drawing/2014/main" id="{94FDED03-D527-4230-A879-D84F6CD65210}"/>
              </a:ext>
            </a:extLst>
          </p:cNvPr>
          <p:cNvSpPr/>
          <p:nvPr/>
        </p:nvSpPr>
        <p:spPr>
          <a:xfrm rot="14043243">
            <a:off x="2813466" y="-901595"/>
            <a:ext cx="1931207" cy="5502460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809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87F0E58-3522-44EE-AAA4-055615CC9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201" y="2632996"/>
            <a:ext cx="1349126" cy="1349126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105" y="2043245"/>
            <a:ext cx="1708626" cy="1015663"/>
          </a:xfrm>
          <a:prstGeom prst="rect">
            <a:avLst/>
          </a:prstGeom>
        </p:spPr>
      </p:pic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6206457" y="2800268"/>
            <a:ext cx="733519" cy="74256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7951DE8-C145-4BDD-BB84-3429CCC30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21497">
            <a:off x="3509340" y="2854865"/>
            <a:ext cx="4707345" cy="470734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AAC6407-258E-4C7C-B651-5619D8256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162" y="698848"/>
            <a:ext cx="5122189" cy="512218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AB4371B-BFB0-4AA6-BC6A-0D9C6E34454B}"/>
              </a:ext>
            </a:extLst>
          </p:cNvPr>
          <p:cNvSpPr/>
          <p:nvPr/>
        </p:nvSpPr>
        <p:spPr>
          <a:xfrm>
            <a:off x="5513728" y="2409712"/>
            <a:ext cx="196715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>
                <a:solidFill>
                  <a:schemeClr val="bg1"/>
                </a:solidFill>
              </a:rPr>
              <a:t>7-8 классы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4B7372-CB82-4D34-B834-220BAF98DC0E}"/>
              </a:ext>
            </a:extLst>
          </p:cNvPr>
          <p:cNvSpPr/>
          <p:nvPr/>
        </p:nvSpPr>
        <p:spPr>
          <a:xfrm>
            <a:off x="3311078" y="2998333"/>
            <a:ext cx="2761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14-15 лет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BD8464-AF7B-4A96-9E1C-759D013E01F9}"/>
              </a:ext>
            </a:extLst>
          </p:cNvPr>
          <p:cNvSpPr/>
          <p:nvPr/>
        </p:nvSpPr>
        <p:spPr>
          <a:xfrm>
            <a:off x="4765041" y="4705240"/>
            <a:ext cx="3178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Elementary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(элементарный уровень)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D7C3DA8-8D29-4F1D-B556-C00CB42E8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47343">
            <a:off x="5861695" y="2030696"/>
            <a:ext cx="4932091" cy="493209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798DB10-2D25-46EE-BBFB-A166B66F4591}"/>
              </a:ext>
            </a:extLst>
          </p:cNvPr>
          <p:cNvSpPr/>
          <p:nvPr/>
        </p:nvSpPr>
        <p:spPr>
          <a:xfrm>
            <a:off x="7208731" y="3799093"/>
            <a:ext cx="2365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Теоретические и практические занятия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3B93AC6C-B2F9-40B1-B66D-F3D7F08111DB}"/>
              </a:ext>
            </a:extLst>
          </p:cNvPr>
          <p:cNvGrpSpPr/>
          <p:nvPr/>
        </p:nvGrpSpPr>
        <p:grpSpPr>
          <a:xfrm>
            <a:off x="409126" y="251513"/>
            <a:ext cx="4161182" cy="1147600"/>
            <a:chOff x="409126" y="251513"/>
            <a:chExt cx="4161182" cy="1147600"/>
          </a:xfrm>
        </p:grpSpPr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1D1A51F1-4E6B-4D09-9037-502C239CC0B9}"/>
                </a:ext>
              </a:extLst>
            </p:cNvPr>
            <p:cNvSpPr/>
            <p:nvPr/>
          </p:nvSpPr>
          <p:spPr>
            <a:xfrm>
              <a:off x="409126" y="251513"/>
              <a:ext cx="4161182" cy="11476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E5EBFFC0-F39D-4254-8401-CC231AB55B5F}"/>
                </a:ext>
              </a:extLst>
            </p:cNvPr>
            <p:cNvSpPr/>
            <p:nvPr/>
          </p:nvSpPr>
          <p:spPr>
            <a:xfrm>
              <a:off x="592764" y="251514"/>
              <a:ext cx="3830343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ts val="1000"/>
                </a:spcBef>
              </a:pPr>
              <a:r>
                <a:rPr lang="ru-RU" sz="2800" dirty="0">
                  <a:solidFill>
                    <a:schemeClr val="accent2">
                      <a:lumMod val="50000"/>
                    </a:schemeClr>
                  </a:solidFill>
                </a:rPr>
                <a:t>Условия реализации программы</a:t>
              </a:r>
            </a:p>
          </p:txBody>
        </p:sp>
      </p:grpSp>
      <p:sp>
        <p:nvSpPr>
          <p:cNvPr id="19" name="Правая фигурная скобка 18">
            <a:extLst>
              <a:ext uri="{FF2B5EF4-FFF2-40B4-BE49-F238E27FC236}">
                <a16:creationId xmlns:a16="http://schemas.microsoft.com/office/drawing/2014/main" id="{A7947D0B-2229-430F-81D7-817AF82C00BA}"/>
              </a:ext>
            </a:extLst>
          </p:cNvPr>
          <p:cNvSpPr/>
          <p:nvPr/>
        </p:nvSpPr>
        <p:spPr>
          <a:xfrm rot="14043243">
            <a:off x="2813466" y="-901595"/>
            <a:ext cx="1931207" cy="5502460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B5947918-8156-48E0-A0F5-7BA0E09F22DC}"/>
              </a:ext>
            </a:extLst>
          </p:cNvPr>
          <p:cNvGrpSpPr/>
          <p:nvPr/>
        </p:nvGrpSpPr>
        <p:grpSpPr>
          <a:xfrm>
            <a:off x="4031258" y="255061"/>
            <a:ext cx="4932091" cy="4932091"/>
            <a:chOff x="4031258" y="255061"/>
            <a:chExt cx="4932091" cy="4932091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3D1DC746-159C-408A-8BD7-6490A8CB1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31258" y="255061"/>
              <a:ext cx="4932091" cy="4932091"/>
            </a:xfrm>
            <a:prstGeom prst="rect">
              <a:avLst/>
            </a:prstGeom>
          </p:spPr>
        </p:pic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4FF5E68B-45E0-40E2-8E40-9EADE66F0B26}"/>
                </a:ext>
              </a:extLst>
            </p:cNvPr>
            <p:cNvSpPr/>
            <p:nvPr/>
          </p:nvSpPr>
          <p:spPr>
            <a:xfrm>
              <a:off x="5074871" y="2443072"/>
              <a:ext cx="284486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 класс</a:t>
              </a:r>
              <a:endParaRPr lang="ru-RU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675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08B97C-07C1-48FC-A9A9-F394A02E1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105" y="2043245"/>
            <a:ext cx="1708626" cy="1015663"/>
          </a:xfrm>
          <a:prstGeom prst="rect">
            <a:avLst/>
          </a:prstGeom>
        </p:spPr>
      </p:pic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FF21322D-3C28-4FBF-BAF3-1579794AA68A}"/>
              </a:ext>
            </a:extLst>
          </p:cNvPr>
          <p:cNvSpPr/>
          <p:nvPr/>
        </p:nvSpPr>
        <p:spPr>
          <a:xfrm rot="18850721">
            <a:off x="6206457" y="2800268"/>
            <a:ext cx="733519" cy="742569"/>
          </a:xfrm>
          <a:prstGeom prst="hexagon">
            <a:avLst/>
          </a:prstGeom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1DC746-159C-408A-8BD7-6490A8CB1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258" y="255061"/>
            <a:ext cx="4932091" cy="493209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7951DE8-C145-4BDD-BB84-3429CCC30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21497">
            <a:off x="3497184" y="2959043"/>
            <a:ext cx="4707345" cy="470734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AAC6407-258E-4C7C-B651-5619D8256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5114" y="960458"/>
            <a:ext cx="5122189" cy="512218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AB4371B-BFB0-4AA6-BC6A-0D9C6E34454B}"/>
              </a:ext>
            </a:extLst>
          </p:cNvPr>
          <p:cNvSpPr/>
          <p:nvPr/>
        </p:nvSpPr>
        <p:spPr>
          <a:xfrm>
            <a:off x="5908663" y="2475781"/>
            <a:ext cx="196715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>
                <a:solidFill>
                  <a:schemeClr val="bg1"/>
                </a:solidFill>
              </a:rPr>
              <a:t>8 класс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4B7372-CB82-4D34-B834-220BAF98DC0E}"/>
              </a:ext>
            </a:extLst>
          </p:cNvPr>
          <p:cNvSpPr/>
          <p:nvPr/>
        </p:nvSpPr>
        <p:spPr>
          <a:xfrm>
            <a:off x="3311078" y="2998333"/>
            <a:ext cx="2761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14-15лет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BD8464-AF7B-4A96-9E1C-759D013E01F9}"/>
              </a:ext>
            </a:extLst>
          </p:cNvPr>
          <p:cNvSpPr/>
          <p:nvPr/>
        </p:nvSpPr>
        <p:spPr>
          <a:xfrm>
            <a:off x="4765041" y="4705240"/>
            <a:ext cx="3178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Elementary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(элементарный уровень)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D7C3DA8-8D29-4F1D-B556-C00CB42E8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47343">
            <a:off x="5760011" y="2023860"/>
            <a:ext cx="4932091" cy="493209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8EFBD1F-26DC-4217-97E6-F07AD596D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4126" y="-242974"/>
            <a:ext cx="4932091" cy="493209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798DB10-2D25-46EE-BBFB-A166B66F4591}"/>
              </a:ext>
            </a:extLst>
          </p:cNvPr>
          <p:cNvSpPr/>
          <p:nvPr/>
        </p:nvSpPr>
        <p:spPr>
          <a:xfrm>
            <a:off x="7208731" y="3799093"/>
            <a:ext cx="2365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Теоретические и практические занятия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C2EFC5F-1377-4233-82EE-A00C99A0DE74}"/>
              </a:ext>
            </a:extLst>
          </p:cNvPr>
          <p:cNvSpPr/>
          <p:nvPr/>
        </p:nvSpPr>
        <p:spPr>
          <a:xfrm>
            <a:off x="8184966" y="1410115"/>
            <a:ext cx="14985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34 часа (1 час в неделю)</a:t>
            </a: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EABFF03E-73DE-4255-81BA-225D4DAC0A39}"/>
              </a:ext>
            </a:extLst>
          </p:cNvPr>
          <p:cNvGrpSpPr/>
          <p:nvPr/>
        </p:nvGrpSpPr>
        <p:grpSpPr>
          <a:xfrm>
            <a:off x="409126" y="251513"/>
            <a:ext cx="4161182" cy="1147600"/>
            <a:chOff x="409126" y="251513"/>
            <a:chExt cx="4161182" cy="1147600"/>
          </a:xfrm>
        </p:grpSpPr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id="{BDF5BC3E-453B-4DB7-8903-DD6E06B7C4F7}"/>
                </a:ext>
              </a:extLst>
            </p:cNvPr>
            <p:cNvSpPr/>
            <p:nvPr/>
          </p:nvSpPr>
          <p:spPr>
            <a:xfrm>
              <a:off x="409126" y="251513"/>
              <a:ext cx="4161182" cy="11476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6235A071-FDFD-4044-AEB6-8B1097748835}"/>
                </a:ext>
              </a:extLst>
            </p:cNvPr>
            <p:cNvSpPr/>
            <p:nvPr/>
          </p:nvSpPr>
          <p:spPr>
            <a:xfrm>
              <a:off x="592764" y="251514"/>
              <a:ext cx="3830343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ts val="1000"/>
                </a:spcBef>
              </a:pPr>
              <a:r>
                <a:rPr lang="ru-RU" sz="2800" dirty="0">
                  <a:solidFill>
                    <a:schemeClr val="accent2">
                      <a:lumMod val="50000"/>
                    </a:schemeClr>
                  </a:solidFill>
                </a:rPr>
                <a:t>Условия реализации программы</a:t>
              </a:r>
            </a:p>
          </p:txBody>
        </p:sp>
      </p:grpSp>
      <p:sp>
        <p:nvSpPr>
          <p:cNvPr id="16" name="Правая фигурная скобка 15">
            <a:extLst>
              <a:ext uri="{FF2B5EF4-FFF2-40B4-BE49-F238E27FC236}">
                <a16:creationId xmlns:a16="http://schemas.microsoft.com/office/drawing/2014/main" id="{008250F5-2999-412D-90FA-85643BC722D8}"/>
              </a:ext>
            </a:extLst>
          </p:cNvPr>
          <p:cNvSpPr/>
          <p:nvPr/>
        </p:nvSpPr>
        <p:spPr>
          <a:xfrm rot="14043243">
            <a:off x="3152055" y="-1565343"/>
            <a:ext cx="3644159" cy="7212739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7638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F10A813-FF50-4E7E-8A54-1B575CFF7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4897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4" y="-17030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7062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097896" y="19464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22447" y="18797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7772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097896" y="19464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6ED60E9-36CE-4E41-A365-44D100FE3524}"/>
              </a:ext>
            </a:extLst>
          </p:cNvPr>
          <p:cNvSpPr/>
          <p:nvPr/>
        </p:nvSpPr>
        <p:spPr>
          <a:xfrm>
            <a:off x="4956313" y="3445002"/>
            <a:ext cx="6997149" cy="3111335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107237" y="4119794"/>
            <a:ext cx="5432171" cy="2738205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76707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097896" y="19464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6ED60E9-36CE-4E41-A365-44D100FE3524}"/>
              </a:ext>
            </a:extLst>
          </p:cNvPr>
          <p:cNvSpPr/>
          <p:nvPr/>
        </p:nvSpPr>
        <p:spPr>
          <a:xfrm>
            <a:off x="4956313" y="3445002"/>
            <a:ext cx="6997149" cy="3111335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107237" y="4119794"/>
            <a:ext cx="5432171" cy="2738205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897480-2BAD-4A22-8AC9-6199EE8BC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48" y="3683039"/>
            <a:ext cx="4748373" cy="1166318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BA5CF1D-DCD0-4253-A4A0-865AAF96D2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374" y="4266198"/>
            <a:ext cx="4581110" cy="1019178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085D67A-3824-4E73-8D18-DA1596CBFF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002" y="4806036"/>
            <a:ext cx="4545450" cy="106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05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097896" y="19464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6ED60E9-36CE-4E41-A365-44D100FE3524}"/>
              </a:ext>
            </a:extLst>
          </p:cNvPr>
          <p:cNvSpPr/>
          <p:nvPr/>
        </p:nvSpPr>
        <p:spPr>
          <a:xfrm>
            <a:off x="4956313" y="3445002"/>
            <a:ext cx="6997149" cy="3111335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107237" y="4119794"/>
            <a:ext cx="5432171" cy="2738205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897480-2BAD-4A22-8AC9-6199EE8BC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48" y="3683039"/>
            <a:ext cx="4748373" cy="1166318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BA5CF1D-DCD0-4253-A4A0-865AAF96D2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374" y="4266198"/>
            <a:ext cx="4581110" cy="1019178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085D67A-3824-4E73-8D18-DA1596CBFF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002" y="4806036"/>
            <a:ext cx="4545450" cy="1062499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CF33C1CB-EF3B-4D81-9BFC-65DE4C37DD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38" y="5231460"/>
            <a:ext cx="4184677" cy="102327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F87DAB9-1608-404A-BFA6-2C08711236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36" y="5722205"/>
            <a:ext cx="4184677" cy="1017399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41AB7FAB-8CA6-4687-AA2B-ADE8D2E04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844" y="6142833"/>
            <a:ext cx="4184678" cy="98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5630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097896" y="19464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6ED60E9-36CE-4E41-A365-44D100FE3524}"/>
              </a:ext>
            </a:extLst>
          </p:cNvPr>
          <p:cNvSpPr/>
          <p:nvPr/>
        </p:nvSpPr>
        <p:spPr>
          <a:xfrm>
            <a:off x="4956313" y="3445002"/>
            <a:ext cx="6997149" cy="3111335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107237" y="4119794"/>
            <a:ext cx="5432171" cy="2738205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897480-2BAD-4A22-8AC9-6199EE8BC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48" y="3683039"/>
            <a:ext cx="4748373" cy="1166318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BA5CF1D-DCD0-4253-A4A0-865AAF96D2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374" y="4266198"/>
            <a:ext cx="4581110" cy="1019178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085D67A-3824-4E73-8D18-DA1596CBFF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002" y="4806036"/>
            <a:ext cx="4545450" cy="1062499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CF33C1CB-EF3B-4D81-9BFC-65DE4C37DD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38" y="5231460"/>
            <a:ext cx="4184677" cy="102327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F87DAB9-1608-404A-BFA6-2C08711236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36" y="5722205"/>
            <a:ext cx="4184677" cy="1017399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41AB7FAB-8CA6-4687-AA2B-ADE8D2E04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844" y="6142833"/>
            <a:ext cx="4184678" cy="98078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E87236D-39FA-4FC8-AFE9-9247D4CB7E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794" y="5015297"/>
            <a:ext cx="4242396" cy="989009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59179990-03BE-486B-8D4E-FD8DDC2D19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789" y="5407102"/>
            <a:ext cx="4184678" cy="1006938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85C66A5A-10A1-488A-B0DE-DD6FB46B0C4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787" y="5848673"/>
            <a:ext cx="4423215" cy="104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5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097896" y="1946413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6ED60E9-36CE-4E41-A365-44D100FE3524}"/>
              </a:ext>
            </a:extLst>
          </p:cNvPr>
          <p:cNvSpPr/>
          <p:nvPr/>
        </p:nvSpPr>
        <p:spPr>
          <a:xfrm>
            <a:off x="4956313" y="3445002"/>
            <a:ext cx="6997149" cy="3111335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107237" y="4119794"/>
            <a:ext cx="5432171" cy="2738205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897480-2BAD-4A22-8AC9-6199EE8BC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48" y="3683039"/>
            <a:ext cx="4748373" cy="1166318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BA5CF1D-DCD0-4253-A4A0-865AAF96D2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374" y="4266198"/>
            <a:ext cx="4581110" cy="1019178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085D67A-3824-4E73-8D18-DA1596CBFF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002" y="4806036"/>
            <a:ext cx="4545450" cy="1062499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CF33C1CB-EF3B-4D81-9BFC-65DE4C37DD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38" y="5231460"/>
            <a:ext cx="4184677" cy="102327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F87DAB9-1608-404A-BFA6-2C08711236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36" y="5722205"/>
            <a:ext cx="4184677" cy="1017399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41AB7FAB-8CA6-4687-AA2B-ADE8D2E04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844" y="6142833"/>
            <a:ext cx="4184678" cy="98078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E87236D-39FA-4FC8-AFE9-9247D4CB7E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794" y="5015297"/>
            <a:ext cx="4242396" cy="989009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59179990-03BE-486B-8D4E-FD8DDC2D19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789" y="5407102"/>
            <a:ext cx="4184678" cy="1006938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85C66A5A-10A1-488A-B0DE-DD6FB46B0C4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787" y="5848673"/>
            <a:ext cx="4423215" cy="104222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313E043A-D1BF-4DA6-9E66-8D1870E006A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304" y="5390482"/>
            <a:ext cx="4545450" cy="1105112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5FB34DE0-966B-47E8-88F6-AE859127A32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462" y="5913607"/>
            <a:ext cx="4471345" cy="108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5017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292009" y="189203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C72F46A-B28A-4A1A-8E3B-9090296A4BFE}"/>
              </a:ext>
            </a:extLst>
          </p:cNvPr>
          <p:cNvGrpSpPr/>
          <p:nvPr/>
        </p:nvGrpSpPr>
        <p:grpSpPr>
          <a:xfrm>
            <a:off x="-24849" y="4167691"/>
            <a:ext cx="4858836" cy="1239339"/>
            <a:chOff x="238538" y="3445002"/>
            <a:chExt cx="11714924" cy="3678615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96ED60E9-36CE-4E41-A365-44D100FE3524}"/>
                </a:ext>
              </a:extLst>
            </p:cNvPr>
            <p:cNvSpPr/>
            <p:nvPr/>
          </p:nvSpPr>
          <p:spPr>
            <a:xfrm>
              <a:off x="4956313" y="3445002"/>
              <a:ext cx="6997149" cy="3111335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E1897480-2BAD-4A22-8AC9-6199EE8BC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9248" y="3683039"/>
              <a:ext cx="4748373" cy="1166318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7BA5CF1D-DCD0-4253-A4A0-865AAF96D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7374" y="4266198"/>
              <a:ext cx="4581110" cy="1019178"/>
            </a:xfrm>
            <a:prstGeom prst="rect">
              <a:avLst/>
            </a:prstGeom>
          </p:spPr>
        </p:pic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9085D67A-3824-4E73-8D18-DA1596CBF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002" y="4806036"/>
              <a:ext cx="4545450" cy="1062499"/>
            </a:xfrm>
            <a:prstGeom prst="rect">
              <a:avLst/>
            </a:prstGeom>
          </p:spPr>
        </p:pic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id="{CF33C1CB-EF3B-4D81-9BFC-65DE4C37DD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538" y="5231460"/>
              <a:ext cx="4184677" cy="1023270"/>
            </a:xfrm>
            <a:prstGeom prst="rect">
              <a:avLst/>
            </a:prstGeom>
          </p:spPr>
        </p:pic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AF87DAB9-1608-404A-BFA6-2C0871123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836" y="5722205"/>
              <a:ext cx="4184677" cy="1017399"/>
            </a:xfrm>
            <a:prstGeom prst="rect">
              <a:avLst/>
            </a:prstGeom>
          </p:spPr>
        </p:pic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id="{41AB7FAB-8CA6-4687-AA2B-ADE8D2E04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844" y="6142833"/>
              <a:ext cx="4184678" cy="980784"/>
            </a:xfrm>
            <a:prstGeom prst="rect">
              <a:avLst/>
            </a:prstGeom>
          </p:spPr>
        </p:pic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9E87236D-39FA-4FC8-AFE9-9247D4CB7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6794" y="5015297"/>
              <a:ext cx="4242396" cy="989009"/>
            </a:xfrm>
            <a:prstGeom prst="rect">
              <a:avLst/>
            </a:prstGeom>
          </p:spPr>
        </p:pic>
        <p:pic>
          <p:nvPicPr>
            <p:cNvPr id="26" name="Рисунок 25">
              <a:extLst>
                <a:ext uri="{FF2B5EF4-FFF2-40B4-BE49-F238E27FC236}">
                  <a16:creationId xmlns:a16="http://schemas.microsoft.com/office/drawing/2014/main" id="{59179990-03BE-486B-8D4E-FD8DDC2D1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789" y="5407102"/>
              <a:ext cx="4184678" cy="1006938"/>
            </a:xfrm>
            <a:prstGeom prst="rect">
              <a:avLst/>
            </a:prstGeom>
          </p:spPr>
        </p:pic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id="{85C66A5A-10A1-488A-B0DE-DD6FB46B0C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787" y="5848673"/>
              <a:ext cx="4423215" cy="1042220"/>
            </a:xfrm>
            <a:prstGeom prst="rect">
              <a:avLst/>
            </a:prstGeom>
          </p:spPr>
        </p:pic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id="{313E043A-D1BF-4DA6-9E66-8D1870E00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6304" y="5390482"/>
              <a:ext cx="4545450" cy="1105112"/>
            </a:xfrm>
            <a:prstGeom prst="rect">
              <a:avLst/>
            </a:prstGeom>
          </p:spPr>
        </p:pic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5FB34DE0-966B-47E8-88F6-AE859127A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8462" y="5913607"/>
              <a:ext cx="4471345" cy="1084301"/>
            </a:xfrm>
            <a:prstGeom prst="rect">
              <a:avLst/>
            </a:prstGeom>
          </p:spPr>
        </p:pic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157619" y="2978825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107238" y="4119795"/>
            <a:ext cx="4854144" cy="1817180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6647B4B4-318D-428C-A141-1D1BBB972303}"/>
              </a:ext>
            </a:extLst>
          </p:cNvPr>
          <p:cNvGrpSpPr/>
          <p:nvPr/>
        </p:nvGrpSpPr>
        <p:grpSpPr>
          <a:xfrm>
            <a:off x="3269479" y="4770926"/>
            <a:ext cx="4854144" cy="1817180"/>
            <a:chOff x="107238" y="4119795"/>
            <a:chExt cx="4953874" cy="1101562"/>
          </a:xfrm>
        </p:grpSpPr>
        <p:sp>
          <p:nvSpPr>
            <p:cNvPr id="31" name="Прямоугольник: скругленные противолежащие углы 30">
              <a:extLst>
                <a:ext uri="{FF2B5EF4-FFF2-40B4-BE49-F238E27FC236}">
                  <a16:creationId xmlns:a16="http://schemas.microsoft.com/office/drawing/2014/main" id="{B82AF666-9F99-44DE-8579-28F9AA4FDA22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3EE9D503-55B3-403A-9D30-C7CE5ECAB506}"/>
                </a:ext>
              </a:extLst>
            </p:cNvPr>
            <p:cNvSpPr/>
            <p:nvPr/>
          </p:nvSpPr>
          <p:spPr>
            <a:xfrm>
              <a:off x="368664" y="4193522"/>
              <a:ext cx="4431021" cy="5783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Тренировка грамматических структур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1028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687338" y="1849519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C72F46A-B28A-4A1A-8E3B-9090296A4BFE}"/>
              </a:ext>
            </a:extLst>
          </p:cNvPr>
          <p:cNvGrpSpPr/>
          <p:nvPr/>
        </p:nvGrpSpPr>
        <p:grpSpPr>
          <a:xfrm>
            <a:off x="188783" y="4691245"/>
            <a:ext cx="2837595" cy="622995"/>
            <a:chOff x="238538" y="3445002"/>
            <a:chExt cx="11714924" cy="3678615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96ED60E9-36CE-4E41-A365-44D100FE3524}"/>
                </a:ext>
              </a:extLst>
            </p:cNvPr>
            <p:cNvSpPr/>
            <p:nvPr/>
          </p:nvSpPr>
          <p:spPr>
            <a:xfrm>
              <a:off x="4956313" y="3445002"/>
              <a:ext cx="6997149" cy="3111335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E1897480-2BAD-4A22-8AC9-6199EE8BC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9248" y="3683039"/>
              <a:ext cx="4748373" cy="1166318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7BA5CF1D-DCD0-4253-A4A0-865AAF96D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7374" y="4266198"/>
              <a:ext cx="4581110" cy="1019178"/>
            </a:xfrm>
            <a:prstGeom prst="rect">
              <a:avLst/>
            </a:prstGeom>
          </p:spPr>
        </p:pic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9085D67A-3824-4E73-8D18-DA1596CBF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002" y="4806036"/>
              <a:ext cx="4545450" cy="1062499"/>
            </a:xfrm>
            <a:prstGeom prst="rect">
              <a:avLst/>
            </a:prstGeom>
          </p:spPr>
        </p:pic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id="{CF33C1CB-EF3B-4D81-9BFC-65DE4C37DD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538" y="5231460"/>
              <a:ext cx="4184677" cy="1023270"/>
            </a:xfrm>
            <a:prstGeom prst="rect">
              <a:avLst/>
            </a:prstGeom>
          </p:spPr>
        </p:pic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AF87DAB9-1608-404A-BFA6-2C0871123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836" y="5722205"/>
              <a:ext cx="4184677" cy="1017399"/>
            </a:xfrm>
            <a:prstGeom prst="rect">
              <a:avLst/>
            </a:prstGeom>
          </p:spPr>
        </p:pic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id="{41AB7FAB-8CA6-4687-AA2B-ADE8D2E04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844" y="6142833"/>
              <a:ext cx="4184678" cy="980784"/>
            </a:xfrm>
            <a:prstGeom prst="rect">
              <a:avLst/>
            </a:prstGeom>
          </p:spPr>
        </p:pic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9E87236D-39FA-4FC8-AFE9-9247D4CB7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6794" y="5015297"/>
              <a:ext cx="4242396" cy="989009"/>
            </a:xfrm>
            <a:prstGeom prst="rect">
              <a:avLst/>
            </a:prstGeom>
          </p:spPr>
        </p:pic>
        <p:pic>
          <p:nvPicPr>
            <p:cNvPr id="26" name="Рисунок 25">
              <a:extLst>
                <a:ext uri="{FF2B5EF4-FFF2-40B4-BE49-F238E27FC236}">
                  <a16:creationId xmlns:a16="http://schemas.microsoft.com/office/drawing/2014/main" id="{59179990-03BE-486B-8D4E-FD8DDC2D1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789" y="5407102"/>
              <a:ext cx="4184678" cy="1006938"/>
            </a:xfrm>
            <a:prstGeom prst="rect">
              <a:avLst/>
            </a:prstGeom>
          </p:spPr>
        </p:pic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id="{85C66A5A-10A1-488A-B0DE-DD6FB46B0C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787" y="5848673"/>
              <a:ext cx="4423215" cy="1042220"/>
            </a:xfrm>
            <a:prstGeom prst="rect">
              <a:avLst/>
            </a:prstGeom>
          </p:spPr>
        </p:pic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id="{313E043A-D1BF-4DA6-9E66-8D1870E00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6304" y="5390482"/>
              <a:ext cx="4545450" cy="1105112"/>
            </a:xfrm>
            <a:prstGeom prst="rect">
              <a:avLst/>
            </a:prstGeom>
          </p:spPr>
        </p:pic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5FB34DE0-966B-47E8-88F6-AE859127A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8462" y="5913607"/>
              <a:ext cx="4471345" cy="1084301"/>
            </a:xfrm>
            <a:prstGeom prst="rect">
              <a:avLst/>
            </a:prstGeom>
          </p:spPr>
        </p:pic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812197" y="2880691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157619" y="2978825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259999" y="4127314"/>
            <a:ext cx="3172426" cy="1639467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6647B4B4-318D-428C-A141-1D1BBB972303}"/>
              </a:ext>
            </a:extLst>
          </p:cNvPr>
          <p:cNvGrpSpPr/>
          <p:nvPr/>
        </p:nvGrpSpPr>
        <p:grpSpPr>
          <a:xfrm>
            <a:off x="3130867" y="4533003"/>
            <a:ext cx="3686255" cy="1562472"/>
            <a:chOff x="-60309" y="4183890"/>
            <a:chExt cx="4953874" cy="1101562"/>
          </a:xfrm>
        </p:grpSpPr>
        <p:sp>
          <p:nvSpPr>
            <p:cNvPr id="31" name="Прямоугольник: скругленные противолежащие углы 30">
              <a:extLst>
                <a:ext uri="{FF2B5EF4-FFF2-40B4-BE49-F238E27FC236}">
                  <a16:creationId xmlns:a16="http://schemas.microsoft.com/office/drawing/2014/main" id="{B82AF666-9F99-44DE-8579-28F9AA4FDA22}"/>
                </a:ext>
              </a:extLst>
            </p:cNvPr>
            <p:cNvSpPr/>
            <p:nvPr/>
          </p:nvSpPr>
          <p:spPr>
            <a:xfrm>
              <a:off x="-60309" y="4183890"/>
              <a:ext cx="4953874" cy="1101562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3EE9D503-55B3-403A-9D30-C7CE5ECAB506}"/>
                </a:ext>
              </a:extLst>
            </p:cNvPr>
            <p:cNvSpPr/>
            <p:nvPr/>
          </p:nvSpPr>
          <p:spPr>
            <a:xfrm>
              <a:off x="368664" y="4193522"/>
              <a:ext cx="4431021" cy="5783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Тренировка грамматических структур</a:t>
              </a:r>
            </a:p>
          </p:txBody>
        </p:sp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D6539CB1-803A-475B-8FA3-A8269C293C10}"/>
              </a:ext>
            </a:extLst>
          </p:cNvPr>
          <p:cNvGrpSpPr/>
          <p:nvPr/>
        </p:nvGrpSpPr>
        <p:grpSpPr>
          <a:xfrm>
            <a:off x="6459118" y="4148135"/>
            <a:ext cx="4854144" cy="1817180"/>
            <a:chOff x="6459118" y="4148135"/>
            <a:chExt cx="4854144" cy="1817180"/>
          </a:xfrm>
        </p:grpSpPr>
        <p:sp>
          <p:nvSpPr>
            <p:cNvPr id="33" name="Прямоугольник: скругленные противолежащие углы 32">
              <a:extLst>
                <a:ext uri="{FF2B5EF4-FFF2-40B4-BE49-F238E27FC236}">
                  <a16:creationId xmlns:a16="http://schemas.microsoft.com/office/drawing/2014/main" id="{BEB540BE-4F5A-4525-8D35-F8E3D32088B6}"/>
                </a:ext>
              </a:extLst>
            </p:cNvPr>
            <p:cNvSpPr/>
            <p:nvPr/>
          </p:nvSpPr>
          <p:spPr>
            <a:xfrm>
              <a:off x="6459118" y="4148135"/>
              <a:ext cx="4854144" cy="181718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6A304012-43FE-4919-98E8-0F7C9F25266D}"/>
                </a:ext>
              </a:extLst>
            </p:cNvPr>
            <p:cNvSpPr/>
            <p:nvPr/>
          </p:nvSpPr>
          <p:spPr>
            <a:xfrm>
              <a:off x="7012105" y="4452027"/>
              <a:ext cx="368625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Создание уникальных игровых заданий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47668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C72F46A-B28A-4A1A-8E3B-9090296A4BFE}"/>
              </a:ext>
            </a:extLst>
          </p:cNvPr>
          <p:cNvGrpSpPr/>
          <p:nvPr/>
        </p:nvGrpSpPr>
        <p:grpSpPr>
          <a:xfrm>
            <a:off x="188783" y="4691245"/>
            <a:ext cx="2837595" cy="622995"/>
            <a:chOff x="238538" y="3445002"/>
            <a:chExt cx="11714924" cy="3678615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96ED60E9-36CE-4E41-A365-44D100FE3524}"/>
                </a:ext>
              </a:extLst>
            </p:cNvPr>
            <p:cNvSpPr/>
            <p:nvPr/>
          </p:nvSpPr>
          <p:spPr>
            <a:xfrm>
              <a:off x="4956313" y="3445002"/>
              <a:ext cx="6997149" cy="3111335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E1897480-2BAD-4A22-8AC9-6199EE8BC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9248" y="3683039"/>
              <a:ext cx="4748373" cy="1166318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7BA5CF1D-DCD0-4253-A4A0-865AAF96D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7374" y="4266198"/>
              <a:ext cx="4581110" cy="1019178"/>
            </a:xfrm>
            <a:prstGeom prst="rect">
              <a:avLst/>
            </a:prstGeom>
          </p:spPr>
        </p:pic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9085D67A-3824-4E73-8D18-DA1596CBF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002" y="4806036"/>
              <a:ext cx="4545450" cy="1062499"/>
            </a:xfrm>
            <a:prstGeom prst="rect">
              <a:avLst/>
            </a:prstGeom>
          </p:spPr>
        </p:pic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id="{CF33C1CB-EF3B-4D81-9BFC-65DE4C37DD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538" y="5231460"/>
              <a:ext cx="4184677" cy="1023270"/>
            </a:xfrm>
            <a:prstGeom prst="rect">
              <a:avLst/>
            </a:prstGeom>
          </p:spPr>
        </p:pic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AF87DAB9-1608-404A-BFA6-2C0871123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836" y="5722205"/>
              <a:ext cx="4184677" cy="1017399"/>
            </a:xfrm>
            <a:prstGeom prst="rect">
              <a:avLst/>
            </a:prstGeom>
          </p:spPr>
        </p:pic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id="{41AB7FAB-8CA6-4687-AA2B-ADE8D2E04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844" y="6142833"/>
              <a:ext cx="4184678" cy="980784"/>
            </a:xfrm>
            <a:prstGeom prst="rect">
              <a:avLst/>
            </a:prstGeom>
          </p:spPr>
        </p:pic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9E87236D-39FA-4FC8-AFE9-9247D4CB7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6794" y="5015297"/>
              <a:ext cx="4242396" cy="989009"/>
            </a:xfrm>
            <a:prstGeom prst="rect">
              <a:avLst/>
            </a:prstGeom>
          </p:spPr>
        </p:pic>
        <p:pic>
          <p:nvPicPr>
            <p:cNvPr id="26" name="Рисунок 25">
              <a:extLst>
                <a:ext uri="{FF2B5EF4-FFF2-40B4-BE49-F238E27FC236}">
                  <a16:creationId xmlns:a16="http://schemas.microsoft.com/office/drawing/2014/main" id="{59179990-03BE-486B-8D4E-FD8DDC2D1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789" y="5407102"/>
              <a:ext cx="4184678" cy="1006938"/>
            </a:xfrm>
            <a:prstGeom prst="rect">
              <a:avLst/>
            </a:prstGeom>
          </p:spPr>
        </p:pic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id="{85C66A5A-10A1-488A-B0DE-DD6FB46B0C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787" y="5848673"/>
              <a:ext cx="4423215" cy="1042220"/>
            </a:xfrm>
            <a:prstGeom prst="rect">
              <a:avLst/>
            </a:prstGeom>
          </p:spPr>
        </p:pic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id="{313E043A-D1BF-4DA6-9E66-8D1870E00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6304" y="5390482"/>
              <a:ext cx="4545450" cy="1105112"/>
            </a:xfrm>
            <a:prstGeom prst="rect">
              <a:avLst/>
            </a:prstGeom>
          </p:spPr>
        </p:pic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5FB34DE0-966B-47E8-88F6-AE859127A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8462" y="5913607"/>
              <a:ext cx="4471345" cy="1084301"/>
            </a:xfrm>
            <a:prstGeom prst="rect">
              <a:avLst/>
            </a:prstGeom>
          </p:spPr>
        </p:pic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886946" y="2963110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812197" y="2880691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157619" y="2978825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259999" y="4127314"/>
            <a:ext cx="3172426" cy="1639467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6647B4B4-318D-428C-A141-1D1BBB972303}"/>
              </a:ext>
            </a:extLst>
          </p:cNvPr>
          <p:cNvGrpSpPr/>
          <p:nvPr/>
        </p:nvGrpSpPr>
        <p:grpSpPr>
          <a:xfrm>
            <a:off x="2918421" y="4365423"/>
            <a:ext cx="3324753" cy="1639467"/>
            <a:chOff x="-392052" y="4123026"/>
            <a:chExt cx="5191737" cy="1101562"/>
          </a:xfrm>
        </p:grpSpPr>
        <p:sp>
          <p:nvSpPr>
            <p:cNvPr id="31" name="Прямоугольник: скругленные противолежащие углы 30">
              <a:extLst>
                <a:ext uri="{FF2B5EF4-FFF2-40B4-BE49-F238E27FC236}">
                  <a16:creationId xmlns:a16="http://schemas.microsoft.com/office/drawing/2014/main" id="{B82AF666-9F99-44DE-8579-28F9AA4FDA22}"/>
                </a:ext>
              </a:extLst>
            </p:cNvPr>
            <p:cNvSpPr/>
            <p:nvPr/>
          </p:nvSpPr>
          <p:spPr>
            <a:xfrm>
              <a:off x="-392052" y="4123026"/>
              <a:ext cx="4953874" cy="1101562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3EE9D503-55B3-403A-9D30-C7CE5ECAB506}"/>
                </a:ext>
              </a:extLst>
            </p:cNvPr>
            <p:cNvSpPr/>
            <p:nvPr/>
          </p:nvSpPr>
          <p:spPr>
            <a:xfrm>
              <a:off x="368664" y="4193522"/>
              <a:ext cx="4431021" cy="5783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Тренировка грамматических структур</a:t>
              </a:r>
            </a:p>
          </p:txBody>
        </p:sp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D6539CB1-803A-475B-8FA3-A8269C293C10}"/>
              </a:ext>
            </a:extLst>
          </p:cNvPr>
          <p:cNvGrpSpPr/>
          <p:nvPr/>
        </p:nvGrpSpPr>
        <p:grpSpPr>
          <a:xfrm>
            <a:off x="5922592" y="4127314"/>
            <a:ext cx="3297192" cy="1692242"/>
            <a:chOff x="6459118" y="4148135"/>
            <a:chExt cx="4854144" cy="1817180"/>
          </a:xfrm>
        </p:grpSpPr>
        <p:sp>
          <p:nvSpPr>
            <p:cNvPr id="33" name="Прямоугольник: скругленные противолежащие углы 32">
              <a:extLst>
                <a:ext uri="{FF2B5EF4-FFF2-40B4-BE49-F238E27FC236}">
                  <a16:creationId xmlns:a16="http://schemas.microsoft.com/office/drawing/2014/main" id="{BEB540BE-4F5A-4525-8D35-F8E3D32088B6}"/>
                </a:ext>
              </a:extLst>
            </p:cNvPr>
            <p:cNvSpPr/>
            <p:nvPr/>
          </p:nvSpPr>
          <p:spPr>
            <a:xfrm>
              <a:off x="6459118" y="4148135"/>
              <a:ext cx="4854144" cy="181718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6A304012-43FE-4919-98E8-0F7C9F25266D}"/>
                </a:ext>
              </a:extLst>
            </p:cNvPr>
            <p:cNvSpPr/>
            <p:nvPr/>
          </p:nvSpPr>
          <p:spPr>
            <a:xfrm>
              <a:off x="7012105" y="4452027"/>
              <a:ext cx="368625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Создание уникальных игровых заданий </a:t>
              </a:r>
            </a:p>
          </p:txBody>
        </p:sp>
      </p:grp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id="{3BC11BBB-3FC4-4BE2-B6A8-E3EB69D072AF}"/>
              </a:ext>
            </a:extLst>
          </p:cNvPr>
          <p:cNvGrpSpPr/>
          <p:nvPr/>
        </p:nvGrpSpPr>
        <p:grpSpPr>
          <a:xfrm>
            <a:off x="7519702" y="5098321"/>
            <a:ext cx="4854144" cy="1817180"/>
            <a:chOff x="7519702" y="5098321"/>
            <a:chExt cx="4854144" cy="1817180"/>
          </a:xfrm>
        </p:grpSpPr>
        <p:grpSp>
          <p:nvGrpSpPr>
            <p:cNvPr id="35" name="Группа 34">
              <a:extLst>
                <a:ext uri="{FF2B5EF4-FFF2-40B4-BE49-F238E27FC236}">
                  <a16:creationId xmlns:a16="http://schemas.microsoft.com/office/drawing/2014/main" id="{FD774627-586A-4837-8656-FA8DB816983F}"/>
                </a:ext>
              </a:extLst>
            </p:cNvPr>
            <p:cNvGrpSpPr/>
            <p:nvPr/>
          </p:nvGrpSpPr>
          <p:grpSpPr>
            <a:xfrm>
              <a:off x="7519702" y="5098321"/>
              <a:ext cx="4854144" cy="1817180"/>
              <a:chOff x="7519702" y="5098321"/>
              <a:chExt cx="4854144" cy="1817180"/>
            </a:xfrm>
            <a:solidFill>
              <a:srgbClr val="FF0000"/>
            </a:solidFill>
          </p:grpSpPr>
          <p:sp>
            <p:nvSpPr>
              <p:cNvPr id="36" name="Прямоугольник: скругленные противолежащие углы 35">
                <a:extLst>
                  <a:ext uri="{FF2B5EF4-FFF2-40B4-BE49-F238E27FC236}">
                    <a16:creationId xmlns:a16="http://schemas.microsoft.com/office/drawing/2014/main" id="{952FC0C4-A659-4DBA-A25D-DEF2D9CCA538}"/>
                  </a:ext>
                </a:extLst>
              </p:cNvPr>
              <p:cNvSpPr/>
              <p:nvPr/>
            </p:nvSpPr>
            <p:spPr>
              <a:xfrm>
                <a:off x="7519702" y="5098321"/>
                <a:ext cx="4854144" cy="1817180"/>
              </a:xfrm>
              <a:prstGeom prst="round2DiagRect">
                <a:avLst/>
              </a:prstGeom>
              <a:grpFill/>
              <a:ln>
                <a:solidFill>
                  <a:schemeClr val="accent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BFA44345-63FE-4872-8311-F50DC4B794CE}"/>
                  </a:ext>
                </a:extLst>
              </p:cNvPr>
              <p:cNvSpPr/>
              <p:nvPr/>
            </p:nvSpPr>
            <p:spPr>
              <a:xfrm>
                <a:off x="7644115" y="5141368"/>
                <a:ext cx="3669147" cy="52322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algn="ctr"/>
                <a:endParaRPr lang="ru-RU" sz="2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6208BFDE-8CB7-46C9-944A-D7BAB0F3438F}"/>
                </a:ext>
              </a:extLst>
            </p:cNvPr>
            <p:cNvSpPr/>
            <p:nvPr/>
          </p:nvSpPr>
          <p:spPr>
            <a:xfrm>
              <a:off x="8174407" y="5345636"/>
              <a:ext cx="366914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Проведение онлайн мероприятий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8233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C03875-3112-4A98-B77E-5B5E21EF54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43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C72F46A-B28A-4A1A-8E3B-9090296A4BFE}"/>
              </a:ext>
            </a:extLst>
          </p:cNvPr>
          <p:cNvGrpSpPr/>
          <p:nvPr/>
        </p:nvGrpSpPr>
        <p:grpSpPr>
          <a:xfrm>
            <a:off x="188783" y="4691245"/>
            <a:ext cx="2837595" cy="622995"/>
            <a:chOff x="238538" y="3445002"/>
            <a:chExt cx="11714924" cy="3678615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96ED60E9-36CE-4E41-A365-44D100FE3524}"/>
                </a:ext>
              </a:extLst>
            </p:cNvPr>
            <p:cNvSpPr/>
            <p:nvPr/>
          </p:nvSpPr>
          <p:spPr>
            <a:xfrm>
              <a:off x="4956313" y="3445002"/>
              <a:ext cx="6997149" cy="3111335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E1897480-2BAD-4A22-8AC9-6199EE8BC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9248" y="3683039"/>
              <a:ext cx="4748373" cy="1166318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7BA5CF1D-DCD0-4253-A4A0-865AAF96D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7374" y="4266198"/>
              <a:ext cx="4581110" cy="1019178"/>
            </a:xfrm>
            <a:prstGeom prst="rect">
              <a:avLst/>
            </a:prstGeom>
          </p:spPr>
        </p:pic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9085D67A-3824-4E73-8D18-DA1596CBF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002" y="4806036"/>
              <a:ext cx="4545450" cy="1062499"/>
            </a:xfrm>
            <a:prstGeom prst="rect">
              <a:avLst/>
            </a:prstGeom>
          </p:spPr>
        </p:pic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id="{CF33C1CB-EF3B-4D81-9BFC-65DE4C37DD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538" y="5231460"/>
              <a:ext cx="4184677" cy="1023270"/>
            </a:xfrm>
            <a:prstGeom prst="rect">
              <a:avLst/>
            </a:prstGeom>
          </p:spPr>
        </p:pic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AF87DAB9-1608-404A-BFA6-2C0871123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836" y="5722205"/>
              <a:ext cx="4184677" cy="1017399"/>
            </a:xfrm>
            <a:prstGeom prst="rect">
              <a:avLst/>
            </a:prstGeom>
          </p:spPr>
        </p:pic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id="{41AB7FAB-8CA6-4687-AA2B-ADE8D2E04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844" y="6142833"/>
              <a:ext cx="4184678" cy="980784"/>
            </a:xfrm>
            <a:prstGeom prst="rect">
              <a:avLst/>
            </a:prstGeom>
          </p:spPr>
        </p:pic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9E87236D-39FA-4FC8-AFE9-9247D4CB7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6794" y="5015297"/>
              <a:ext cx="4242396" cy="989009"/>
            </a:xfrm>
            <a:prstGeom prst="rect">
              <a:avLst/>
            </a:prstGeom>
          </p:spPr>
        </p:pic>
        <p:pic>
          <p:nvPicPr>
            <p:cNvPr id="26" name="Рисунок 25">
              <a:extLst>
                <a:ext uri="{FF2B5EF4-FFF2-40B4-BE49-F238E27FC236}">
                  <a16:creationId xmlns:a16="http://schemas.microsoft.com/office/drawing/2014/main" id="{59179990-03BE-486B-8D4E-FD8DDC2D1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789" y="5407102"/>
              <a:ext cx="4184678" cy="1006938"/>
            </a:xfrm>
            <a:prstGeom prst="rect">
              <a:avLst/>
            </a:prstGeom>
          </p:spPr>
        </p:pic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id="{85C66A5A-10A1-488A-B0DE-DD6FB46B0C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787" y="5848673"/>
              <a:ext cx="4423215" cy="1042220"/>
            </a:xfrm>
            <a:prstGeom prst="rect">
              <a:avLst/>
            </a:prstGeom>
          </p:spPr>
        </p:pic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id="{313E043A-D1BF-4DA6-9E66-8D1870E00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6304" y="5390482"/>
              <a:ext cx="4545450" cy="1105112"/>
            </a:xfrm>
            <a:prstGeom prst="rect">
              <a:avLst/>
            </a:prstGeom>
          </p:spPr>
        </p:pic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5FB34DE0-966B-47E8-88F6-AE859127A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8462" y="5913607"/>
              <a:ext cx="4471345" cy="1084301"/>
            </a:xfrm>
            <a:prstGeom prst="rect">
              <a:avLst/>
            </a:prstGeom>
          </p:spPr>
        </p:pic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0434525" cy="997050"/>
            <a:chOff x="878737" y="301663"/>
            <a:chExt cx="10434525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19439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Содержание внеурочной программы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Стрелка: шеврон 14">
            <a:extLst>
              <a:ext uri="{FF2B5EF4-FFF2-40B4-BE49-F238E27FC236}">
                <a16:creationId xmlns:a16="http://schemas.microsoft.com/office/drawing/2014/main" id="{F76C4D93-4E0F-4148-AD93-E858A42DFC4D}"/>
              </a:ext>
            </a:extLst>
          </p:cNvPr>
          <p:cNvSpPr/>
          <p:nvPr/>
        </p:nvSpPr>
        <p:spPr>
          <a:xfrm rot="5400000">
            <a:off x="9886946" y="2963110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2DAEFD4A-AE42-4B11-981B-5A727E74C337}"/>
              </a:ext>
            </a:extLst>
          </p:cNvPr>
          <p:cNvSpPr/>
          <p:nvPr/>
        </p:nvSpPr>
        <p:spPr>
          <a:xfrm rot="5400000">
            <a:off x="7812197" y="2880691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шеврон 12">
            <a:extLst>
              <a:ext uri="{FF2B5EF4-FFF2-40B4-BE49-F238E27FC236}">
                <a16:creationId xmlns:a16="http://schemas.microsoft.com/office/drawing/2014/main" id="{A4F25C49-CFB4-4B6D-AD75-E35E09D02442}"/>
              </a:ext>
            </a:extLst>
          </p:cNvPr>
          <p:cNvSpPr/>
          <p:nvPr/>
        </p:nvSpPr>
        <p:spPr>
          <a:xfrm rot="5400000">
            <a:off x="5157619" y="2978825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741609FF-8E1E-44A5-8095-A24B56E504E2}"/>
              </a:ext>
            </a:extLst>
          </p:cNvPr>
          <p:cNvSpPr/>
          <p:nvPr/>
        </p:nvSpPr>
        <p:spPr>
          <a:xfrm rot="5400000">
            <a:off x="2762203" y="287490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CD72C0E7-AEF3-4AD5-A620-E7C00A838F41}"/>
              </a:ext>
            </a:extLst>
          </p:cNvPr>
          <p:cNvGrpSpPr/>
          <p:nvPr/>
        </p:nvGrpSpPr>
        <p:grpSpPr>
          <a:xfrm>
            <a:off x="878737" y="301663"/>
            <a:ext cx="11074725" cy="997050"/>
            <a:chOff x="878737" y="301663"/>
            <a:chExt cx="11074725" cy="997050"/>
          </a:xfrm>
        </p:grpSpPr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FF21322D-3C28-4FBF-BAF3-1579794AA68A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3EBD8464-AF7B-4A96-9E1C-759D013E01F9}"/>
                </a:ext>
              </a:extLst>
            </p:cNvPr>
            <p:cNvSpPr/>
            <p:nvPr/>
          </p:nvSpPr>
          <p:spPr>
            <a:xfrm>
              <a:off x="2584175" y="446245"/>
              <a:ext cx="93692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Учебная платформа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Wordwall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Стрелка: шеврон 8">
            <a:extLst>
              <a:ext uri="{FF2B5EF4-FFF2-40B4-BE49-F238E27FC236}">
                <a16:creationId xmlns:a16="http://schemas.microsoft.com/office/drawing/2014/main" id="{3E5D7677-2DB8-4B72-9C1A-DB6FCA0CFDC1}"/>
              </a:ext>
            </a:extLst>
          </p:cNvPr>
          <p:cNvSpPr/>
          <p:nvPr/>
        </p:nvSpPr>
        <p:spPr>
          <a:xfrm rot="5400000">
            <a:off x="5784573" y="894986"/>
            <a:ext cx="622852" cy="1719470"/>
          </a:xfrm>
          <a:prstGeom prst="chevr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57FA444B-B417-462B-A552-0D92BF7858B0}"/>
              </a:ext>
            </a:extLst>
          </p:cNvPr>
          <p:cNvGrpSpPr/>
          <p:nvPr/>
        </p:nvGrpSpPr>
        <p:grpSpPr>
          <a:xfrm>
            <a:off x="259999" y="4127314"/>
            <a:ext cx="3172426" cy="1639467"/>
            <a:chOff x="107238" y="4119795"/>
            <a:chExt cx="4953874" cy="1101562"/>
          </a:xfrm>
        </p:grpSpPr>
        <p:sp>
          <p:nvSpPr>
            <p:cNvPr id="17" name="Прямоугольник: скругленные противолежащие углы 16">
              <a:extLst>
                <a:ext uri="{FF2B5EF4-FFF2-40B4-BE49-F238E27FC236}">
                  <a16:creationId xmlns:a16="http://schemas.microsoft.com/office/drawing/2014/main" id="{85F73165-1696-4875-B73E-BA94B7902060}"/>
                </a:ext>
              </a:extLst>
            </p:cNvPr>
            <p:cNvSpPr/>
            <p:nvPr/>
          </p:nvSpPr>
          <p:spPr>
            <a:xfrm>
              <a:off x="107238" y="4119795"/>
              <a:ext cx="4953874" cy="1101562"/>
            </a:xfrm>
            <a:prstGeom prst="round2Diag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827D55A-B5C5-4A3C-B1C5-5A0529274314}"/>
                </a:ext>
              </a:extLst>
            </p:cNvPr>
            <p:cNvSpPr/>
            <p:nvPr/>
          </p:nvSpPr>
          <p:spPr>
            <a:xfrm>
              <a:off x="368664" y="4193522"/>
              <a:ext cx="44310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Знакомство с формами заданий </a:t>
              </a:r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6647B4B4-318D-428C-A141-1D1BBB972303}"/>
              </a:ext>
            </a:extLst>
          </p:cNvPr>
          <p:cNvGrpSpPr/>
          <p:nvPr/>
        </p:nvGrpSpPr>
        <p:grpSpPr>
          <a:xfrm>
            <a:off x="2918421" y="4365423"/>
            <a:ext cx="3324753" cy="1639467"/>
            <a:chOff x="-392052" y="4123026"/>
            <a:chExt cx="5191737" cy="1101562"/>
          </a:xfrm>
        </p:grpSpPr>
        <p:sp>
          <p:nvSpPr>
            <p:cNvPr id="31" name="Прямоугольник: скругленные противолежащие углы 30">
              <a:extLst>
                <a:ext uri="{FF2B5EF4-FFF2-40B4-BE49-F238E27FC236}">
                  <a16:creationId xmlns:a16="http://schemas.microsoft.com/office/drawing/2014/main" id="{B82AF666-9F99-44DE-8579-28F9AA4FDA22}"/>
                </a:ext>
              </a:extLst>
            </p:cNvPr>
            <p:cNvSpPr/>
            <p:nvPr/>
          </p:nvSpPr>
          <p:spPr>
            <a:xfrm>
              <a:off x="-392052" y="4123026"/>
              <a:ext cx="4953874" cy="1101562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3EE9D503-55B3-403A-9D30-C7CE5ECAB506}"/>
                </a:ext>
              </a:extLst>
            </p:cNvPr>
            <p:cNvSpPr/>
            <p:nvPr/>
          </p:nvSpPr>
          <p:spPr>
            <a:xfrm>
              <a:off x="368664" y="4193522"/>
              <a:ext cx="4431021" cy="5783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Тренировка грамматических структур</a:t>
              </a:r>
            </a:p>
          </p:txBody>
        </p:sp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D6539CB1-803A-475B-8FA3-A8269C293C10}"/>
              </a:ext>
            </a:extLst>
          </p:cNvPr>
          <p:cNvGrpSpPr/>
          <p:nvPr/>
        </p:nvGrpSpPr>
        <p:grpSpPr>
          <a:xfrm>
            <a:off x="5922592" y="4127314"/>
            <a:ext cx="3297192" cy="1692242"/>
            <a:chOff x="6459118" y="4148135"/>
            <a:chExt cx="4854144" cy="1817180"/>
          </a:xfrm>
        </p:grpSpPr>
        <p:sp>
          <p:nvSpPr>
            <p:cNvPr id="33" name="Прямоугольник: скругленные противолежащие углы 32">
              <a:extLst>
                <a:ext uri="{FF2B5EF4-FFF2-40B4-BE49-F238E27FC236}">
                  <a16:creationId xmlns:a16="http://schemas.microsoft.com/office/drawing/2014/main" id="{BEB540BE-4F5A-4525-8D35-F8E3D32088B6}"/>
                </a:ext>
              </a:extLst>
            </p:cNvPr>
            <p:cNvSpPr/>
            <p:nvPr/>
          </p:nvSpPr>
          <p:spPr>
            <a:xfrm>
              <a:off x="6459118" y="4148135"/>
              <a:ext cx="4854144" cy="181718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6A304012-43FE-4919-98E8-0F7C9F25266D}"/>
                </a:ext>
              </a:extLst>
            </p:cNvPr>
            <p:cNvSpPr/>
            <p:nvPr/>
          </p:nvSpPr>
          <p:spPr>
            <a:xfrm>
              <a:off x="7012105" y="4452027"/>
              <a:ext cx="368625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Создание уникальных игровых заданий </a:t>
              </a:r>
            </a:p>
          </p:txBody>
        </p:sp>
      </p:grp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id="{3BC11BBB-3FC4-4BE2-B6A8-E3EB69D072AF}"/>
              </a:ext>
            </a:extLst>
          </p:cNvPr>
          <p:cNvGrpSpPr/>
          <p:nvPr/>
        </p:nvGrpSpPr>
        <p:grpSpPr>
          <a:xfrm>
            <a:off x="8662581" y="4364695"/>
            <a:ext cx="3321851" cy="1692242"/>
            <a:chOff x="7519702" y="5098321"/>
            <a:chExt cx="4854144" cy="1817180"/>
          </a:xfrm>
        </p:grpSpPr>
        <p:grpSp>
          <p:nvGrpSpPr>
            <p:cNvPr id="35" name="Группа 34">
              <a:extLst>
                <a:ext uri="{FF2B5EF4-FFF2-40B4-BE49-F238E27FC236}">
                  <a16:creationId xmlns:a16="http://schemas.microsoft.com/office/drawing/2014/main" id="{FD774627-586A-4837-8656-FA8DB816983F}"/>
                </a:ext>
              </a:extLst>
            </p:cNvPr>
            <p:cNvGrpSpPr/>
            <p:nvPr/>
          </p:nvGrpSpPr>
          <p:grpSpPr>
            <a:xfrm>
              <a:off x="7519702" y="5098321"/>
              <a:ext cx="4854144" cy="1817180"/>
              <a:chOff x="7519702" y="5098321"/>
              <a:chExt cx="4854144" cy="1817180"/>
            </a:xfrm>
            <a:solidFill>
              <a:srgbClr val="FF0000"/>
            </a:solidFill>
          </p:grpSpPr>
          <p:sp>
            <p:nvSpPr>
              <p:cNvPr id="36" name="Прямоугольник: скругленные противолежащие углы 35">
                <a:extLst>
                  <a:ext uri="{FF2B5EF4-FFF2-40B4-BE49-F238E27FC236}">
                    <a16:creationId xmlns:a16="http://schemas.microsoft.com/office/drawing/2014/main" id="{952FC0C4-A659-4DBA-A25D-DEF2D9CCA538}"/>
                  </a:ext>
                </a:extLst>
              </p:cNvPr>
              <p:cNvSpPr/>
              <p:nvPr/>
            </p:nvSpPr>
            <p:spPr>
              <a:xfrm>
                <a:off x="7519702" y="5098321"/>
                <a:ext cx="4854144" cy="1817180"/>
              </a:xfrm>
              <a:prstGeom prst="round2DiagRect">
                <a:avLst/>
              </a:prstGeom>
              <a:grpFill/>
              <a:ln>
                <a:solidFill>
                  <a:schemeClr val="accent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BFA44345-63FE-4872-8311-F50DC4B794CE}"/>
                  </a:ext>
                </a:extLst>
              </p:cNvPr>
              <p:cNvSpPr/>
              <p:nvPr/>
            </p:nvSpPr>
            <p:spPr>
              <a:xfrm>
                <a:off x="7644115" y="5141368"/>
                <a:ext cx="3669147" cy="52322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algn="ctr"/>
                <a:endParaRPr lang="ru-RU" sz="2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6208BFDE-8CB7-46C9-944A-D7BAB0F3438F}"/>
                </a:ext>
              </a:extLst>
            </p:cNvPr>
            <p:cNvSpPr/>
            <p:nvPr/>
          </p:nvSpPr>
          <p:spPr>
            <a:xfrm>
              <a:off x="8174407" y="5345636"/>
              <a:ext cx="366914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Проведение онлайн мероприятий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06765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2000">
        <p159:morph option="byObject"/>
      </p:transition>
    </mc:Choice>
    <mc:Fallback xmlns="">
      <p:transition spd="med" advTm="2000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C6DFE56-1145-4996-9B55-B22C32F1D493}"/>
              </a:ext>
            </a:extLst>
          </p:cNvPr>
          <p:cNvGrpSpPr/>
          <p:nvPr/>
        </p:nvGrpSpPr>
        <p:grpSpPr>
          <a:xfrm>
            <a:off x="878737" y="2210729"/>
            <a:ext cx="11189899" cy="1711914"/>
            <a:chOff x="878737" y="301663"/>
            <a:chExt cx="11189899" cy="997050"/>
          </a:xfrm>
        </p:grpSpPr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id="{D5E353DA-38F1-4471-B2F8-E7FF4C41492C}"/>
                </a:ext>
              </a:extLst>
            </p:cNvPr>
            <p:cNvSpPr/>
            <p:nvPr/>
          </p:nvSpPr>
          <p:spPr>
            <a:xfrm flipV="1">
              <a:off x="878737" y="301663"/>
              <a:ext cx="10434525" cy="997050"/>
            </a:xfrm>
            <a:prstGeom prst="hexagon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5E608C2-64DA-42AD-9393-01FA29EED63E}"/>
                </a:ext>
              </a:extLst>
            </p:cNvPr>
            <p:cNvSpPr/>
            <p:nvPr/>
          </p:nvSpPr>
          <p:spPr>
            <a:xfrm>
              <a:off x="2699349" y="598921"/>
              <a:ext cx="9369287" cy="4122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СПАСИБО ЗА ВНИМАНИЕ!</a:t>
              </a:r>
              <a:endParaRPr lang="ru-RU" sz="4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0563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2000">
        <p159:morph option="byObject"/>
      </p:transition>
    </mc:Choice>
    <mc:Fallback xmlns="">
      <p:transition spd="med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: влево-вправо 4">
            <a:extLst>
              <a:ext uri="{FF2B5EF4-FFF2-40B4-BE49-F238E27FC236}">
                <a16:creationId xmlns:a16="http://schemas.microsoft.com/office/drawing/2014/main" id="{4832AC5D-8510-434E-84FE-1DA15512F526}"/>
              </a:ext>
            </a:extLst>
          </p:cNvPr>
          <p:cNvSpPr/>
          <p:nvPr/>
        </p:nvSpPr>
        <p:spPr>
          <a:xfrm>
            <a:off x="728870" y="2796208"/>
            <a:ext cx="10893287" cy="3535777"/>
          </a:xfrm>
          <a:prstGeom prst="leftRightArrow">
            <a:avLst/>
          </a:pr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57AD47A-983F-4772-BC1E-B6B8C5635E77}"/>
              </a:ext>
            </a:extLst>
          </p:cNvPr>
          <p:cNvSpPr/>
          <p:nvPr/>
        </p:nvSpPr>
        <p:spPr>
          <a:xfrm>
            <a:off x="2809461" y="315499"/>
            <a:ext cx="6798365" cy="3286539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E709D-16C8-4851-B35A-913642B81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2383" y="1070873"/>
            <a:ext cx="7275443" cy="2120348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«В игре» или как я выучил английскую грамматику»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5F0DE4-4547-41E6-8BDB-63DAD1874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870" y="3694803"/>
            <a:ext cx="10535478" cy="107342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Программа внеурочной деятельности</a:t>
            </a:r>
          </a:p>
          <a:p>
            <a:r>
              <a:rPr lang="ru-RU" sz="3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для учащихся 8 классов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EE53554-82B0-40F9-9F19-831D1FF7A651}"/>
              </a:ext>
            </a:extLst>
          </p:cNvPr>
          <p:cNvSpPr/>
          <p:nvPr/>
        </p:nvSpPr>
        <p:spPr>
          <a:xfrm>
            <a:off x="2703443" y="5579165"/>
            <a:ext cx="6904383" cy="1073426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автор: </a:t>
            </a:r>
          </a:p>
          <a:p>
            <a:pPr algn="ctr"/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Лесина Ольга Александровна</a:t>
            </a:r>
          </a:p>
        </p:txBody>
      </p:sp>
    </p:spTree>
    <p:extLst>
      <p:ext uri="{BB962C8B-B14F-4D97-AF65-F5344CB8AC3E}">
        <p14:creationId xmlns:p14="http://schemas.microsoft.com/office/powerpoint/2010/main" val="1115157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5839C22-386B-47AD-8566-1C6AC897621E}"/>
              </a:ext>
            </a:extLst>
          </p:cNvPr>
          <p:cNvSpPr/>
          <p:nvPr/>
        </p:nvSpPr>
        <p:spPr>
          <a:xfrm>
            <a:off x="5261113" y="609600"/>
            <a:ext cx="6374297" cy="3929271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6586E-5A63-45EB-BFC8-A63BC7EC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286" y="927652"/>
            <a:ext cx="4134679" cy="13848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Цель программы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5074AF3-6653-4FAB-B3CF-9F59E3A5930B}"/>
              </a:ext>
            </a:extLst>
          </p:cNvPr>
          <p:cNvSpPr txBox="1">
            <a:spLocks/>
          </p:cNvSpPr>
          <p:nvPr/>
        </p:nvSpPr>
        <p:spPr>
          <a:xfrm>
            <a:off x="6321285" y="1938130"/>
            <a:ext cx="4134679" cy="13848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ru-RU" sz="3200" dirty="0"/>
            </a:br>
            <a:endParaRPr lang="ru-RU" sz="3200" dirty="0"/>
          </a:p>
        </p:txBody>
      </p:sp>
      <p:sp>
        <p:nvSpPr>
          <p:cNvPr id="5" name="Стрелка: влево-вправо 4">
            <a:extLst>
              <a:ext uri="{FF2B5EF4-FFF2-40B4-BE49-F238E27FC236}">
                <a16:creationId xmlns:a16="http://schemas.microsoft.com/office/drawing/2014/main" id="{123C683E-9DC5-464D-B160-ECAF2BED547D}"/>
              </a:ext>
            </a:extLst>
          </p:cNvPr>
          <p:cNvSpPr/>
          <p:nvPr/>
        </p:nvSpPr>
        <p:spPr>
          <a:xfrm>
            <a:off x="4465982" y="1853649"/>
            <a:ext cx="4386470" cy="1384852"/>
          </a:xfrm>
          <a:prstGeom prst="leftRightArrow">
            <a:avLst/>
          </a:pr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7146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5839C22-386B-47AD-8566-1C6AC897621E}"/>
              </a:ext>
            </a:extLst>
          </p:cNvPr>
          <p:cNvSpPr/>
          <p:nvPr/>
        </p:nvSpPr>
        <p:spPr>
          <a:xfrm>
            <a:off x="5261113" y="609600"/>
            <a:ext cx="6374297" cy="3929271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6586E-5A63-45EB-BFC8-A63BC7EC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286" y="927652"/>
            <a:ext cx="4134679" cy="13848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Цель программы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5074AF3-6653-4FAB-B3CF-9F59E3A5930B}"/>
              </a:ext>
            </a:extLst>
          </p:cNvPr>
          <p:cNvSpPr txBox="1">
            <a:spLocks/>
          </p:cNvSpPr>
          <p:nvPr/>
        </p:nvSpPr>
        <p:spPr>
          <a:xfrm>
            <a:off x="6321286" y="1881809"/>
            <a:ext cx="4465984" cy="2451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воспитание общей коммуникативной культуры учащихся, формирование грамматической компетенции и развитие интереса к изучению английского языка.</a:t>
            </a:r>
            <a:br>
              <a:rPr lang="ru-RU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br>
              <a:rPr lang="ru-RU" sz="2400" b="1" dirty="0"/>
            </a:br>
            <a:endParaRPr lang="ru-RU" sz="2400" b="1" dirty="0"/>
          </a:p>
        </p:txBody>
      </p:sp>
      <p:sp>
        <p:nvSpPr>
          <p:cNvPr id="10" name="Стрелка: влево-вправо 9">
            <a:extLst>
              <a:ext uri="{FF2B5EF4-FFF2-40B4-BE49-F238E27FC236}">
                <a16:creationId xmlns:a16="http://schemas.microsoft.com/office/drawing/2014/main" id="{73EDCFEE-17D7-4B5D-AC59-C0610B10D7CF}"/>
              </a:ext>
            </a:extLst>
          </p:cNvPr>
          <p:cNvSpPr/>
          <p:nvPr/>
        </p:nvSpPr>
        <p:spPr>
          <a:xfrm rot="18950126">
            <a:off x="1916069" y="1622296"/>
            <a:ext cx="3799411" cy="1112057"/>
          </a:xfrm>
          <a:prstGeom prst="leftRightArrow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7002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5839C22-386B-47AD-8566-1C6AC897621E}"/>
              </a:ext>
            </a:extLst>
          </p:cNvPr>
          <p:cNvSpPr/>
          <p:nvPr/>
        </p:nvSpPr>
        <p:spPr>
          <a:xfrm>
            <a:off x="5261113" y="609600"/>
            <a:ext cx="6374297" cy="3929271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6586E-5A63-45EB-BFC8-A63BC7EC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286" y="927652"/>
            <a:ext cx="4134679" cy="13848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Цель программы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5074AF3-6653-4FAB-B3CF-9F59E3A5930B}"/>
              </a:ext>
            </a:extLst>
          </p:cNvPr>
          <p:cNvSpPr txBox="1">
            <a:spLocks/>
          </p:cNvSpPr>
          <p:nvPr/>
        </p:nvSpPr>
        <p:spPr>
          <a:xfrm>
            <a:off x="6321286" y="1881809"/>
            <a:ext cx="4465984" cy="2451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воспитание общей коммуникативной культуры учащихся, формирование грамматической компетенции и развитие интереса к изучению английского языка.</a:t>
            </a:r>
            <a:br>
              <a:rPr lang="ru-RU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br>
              <a:rPr lang="ru-RU" sz="2400" b="1" dirty="0"/>
            </a:br>
            <a:endParaRPr lang="ru-RU" sz="2400" b="1" dirty="0"/>
          </a:p>
        </p:txBody>
      </p:sp>
      <p:sp>
        <p:nvSpPr>
          <p:cNvPr id="10" name="Стрелка: влево-вправо 9">
            <a:extLst>
              <a:ext uri="{FF2B5EF4-FFF2-40B4-BE49-F238E27FC236}">
                <a16:creationId xmlns:a16="http://schemas.microsoft.com/office/drawing/2014/main" id="{73EDCFEE-17D7-4B5D-AC59-C0610B10D7CF}"/>
              </a:ext>
            </a:extLst>
          </p:cNvPr>
          <p:cNvSpPr/>
          <p:nvPr/>
        </p:nvSpPr>
        <p:spPr>
          <a:xfrm rot="18950126">
            <a:off x="1916069" y="1622296"/>
            <a:ext cx="3799411" cy="1112057"/>
          </a:xfrm>
          <a:prstGeom prst="leftRightArrow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>
            <a:off x="702364" y="1908312"/>
            <a:ext cx="3379304" cy="3311210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412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5839C22-386B-47AD-8566-1C6AC897621E}"/>
              </a:ext>
            </a:extLst>
          </p:cNvPr>
          <p:cNvSpPr/>
          <p:nvPr/>
        </p:nvSpPr>
        <p:spPr>
          <a:xfrm>
            <a:off x="5261113" y="609600"/>
            <a:ext cx="6374297" cy="3929271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6586E-5A63-45EB-BFC8-A63BC7EC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286" y="927652"/>
            <a:ext cx="4134679" cy="13848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Цель программы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5074AF3-6653-4FAB-B3CF-9F59E3A5930B}"/>
              </a:ext>
            </a:extLst>
          </p:cNvPr>
          <p:cNvSpPr txBox="1">
            <a:spLocks/>
          </p:cNvSpPr>
          <p:nvPr/>
        </p:nvSpPr>
        <p:spPr>
          <a:xfrm>
            <a:off x="6321286" y="1881809"/>
            <a:ext cx="4465984" cy="2451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воспитание общей коммуникативной культуры учащихся, формирование грамматической компетенции и развитие интереса к изучению английского языка.</a:t>
            </a:r>
            <a:br>
              <a:rPr lang="ru-RU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br>
              <a:rPr lang="ru-RU" sz="2400" b="1" dirty="0"/>
            </a:br>
            <a:endParaRPr lang="ru-RU" sz="2400" b="1" dirty="0"/>
          </a:p>
        </p:txBody>
      </p:sp>
      <p:sp>
        <p:nvSpPr>
          <p:cNvPr id="10" name="Стрелка: влево-вправо 9">
            <a:extLst>
              <a:ext uri="{FF2B5EF4-FFF2-40B4-BE49-F238E27FC236}">
                <a16:creationId xmlns:a16="http://schemas.microsoft.com/office/drawing/2014/main" id="{73EDCFEE-17D7-4B5D-AC59-C0610B10D7CF}"/>
              </a:ext>
            </a:extLst>
          </p:cNvPr>
          <p:cNvSpPr/>
          <p:nvPr/>
        </p:nvSpPr>
        <p:spPr>
          <a:xfrm rot="18950126">
            <a:off x="1916069" y="1622296"/>
            <a:ext cx="3799411" cy="1112057"/>
          </a:xfrm>
          <a:prstGeom prst="leftRightArrow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19944492">
            <a:off x="-1" y="1452415"/>
            <a:ext cx="5261113" cy="5173671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CA98F2-3641-4178-8C18-BEC3B0520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9" y="3429000"/>
            <a:ext cx="4206605" cy="28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15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5B789873-CBBC-4F81-8AA7-611EC1BA8BB8}"/>
              </a:ext>
            </a:extLst>
          </p:cNvPr>
          <p:cNvSpPr/>
          <p:nvPr/>
        </p:nvSpPr>
        <p:spPr>
          <a:xfrm>
            <a:off x="1179443" y="1391477"/>
            <a:ext cx="901148" cy="265043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id="{404BA9FB-B20A-4934-AB37-0542F21B1D62}"/>
              </a:ext>
            </a:extLst>
          </p:cNvPr>
          <p:cNvSpPr/>
          <p:nvPr/>
        </p:nvSpPr>
        <p:spPr>
          <a:xfrm rot="5400000">
            <a:off x="249980" y="569315"/>
            <a:ext cx="4403685" cy="4206604"/>
          </a:xfrm>
          <a:prstGeom prst="pi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9D68E6A-E5F6-4C9F-8EE1-54E93BEF9239}"/>
              </a:ext>
            </a:extLst>
          </p:cNvPr>
          <p:cNvSpPr/>
          <p:nvPr/>
        </p:nvSpPr>
        <p:spPr>
          <a:xfrm>
            <a:off x="676202" y="1537252"/>
            <a:ext cx="40945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Программа обязательного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2373463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 advTm="1300">
        <p159:morph option="byObject"/>
      </p:transition>
    </mc:Choice>
    <mc:Fallback xmlns="">
      <p:transition spd="med" advTm="1300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350</Words>
  <Application>Microsoft Office PowerPoint</Application>
  <PresentationFormat>Широкоэкранный</PresentationFormat>
  <Paragraphs>96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«В игре» или как я выучил английскую грамматику»</vt:lpstr>
      <vt:lpstr>Цель программы </vt:lpstr>
      <vt:lpstr>Цель программы </vt:lpstr>
      <vt:lpstr>Цель программы </vt:lpstr>
      <vt:lpstr>Цель программы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 игре» или как я выучил английскую грамматику»</dc:title>
  <dc:creator>Лесина Ольга Александровна</dc:creator>
  <cp:lastModifiedBy>Лесина Ольга Александровна</cp:lastModifiedBy>
  <cp:revision>33</cp:revision>
  <dcterms:created xsi:type="dcterms:W3CDTF">2024-03-27T12:47:23Z</dcterms:created>
  <dcterms:modified xsi:type="dcterms:W3CDTF">2024-03-29T07:46:12Z</dcterms:modified>
</cp:coreProperties>
</file>